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Свойства популяции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популяций раскрывает их роль в экологии и эволюции.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популяции в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совокупность организмов одного вида, свободно скрещивающихся в определенном ареале, характеризующаяся динамическими изменениями под воздействием среды.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как характеристика популяции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отражает количество особей в популяции на заданной территории и зависит от рождения, смертности и миграции.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на лугу может обитать до 300 полёвок, тогда как в лесу их численность снижается примерно до 120 особей.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показывает устойчивость и жизнеспособность популяции в изменяющихся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— влияние на структуру и динамику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50 мышей на гектар — большая плотность, а для слонов такое значение является низким показателем.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указывает число организмов на единицу площади и определяет интенсивность их взаимодействий и конкуренции.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способствует ускоренному распространению болезней и усилению внутривидовой борьбы.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плотности напрямую влияют на темпы роста и спад численности в популяции.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популяции окуня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 возрастным группам влияет на динамику роста и выживания вида.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молодых особей указывает на активный рост популяции, что типично для благоприятных условий среды.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2020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состав: баланс и влияние на размножение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полов в популяции обычно стремится к равновесию 1:1 для максимизации репродуктивного потенциала.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морских котиков наблюдается значительный перекос 1:10 в пользу самок, что связано с жёсткой конкуренцией между самцами.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популяциях воробьёв баланс полов близок к равному, что способствует стабильному и равномерному воспроизводству.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структура: пространственное размещение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пространственного размещения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Особей популяции можно встретить распределёнными равномерно, случайно или группами в пределах ареала, что зависит от видов и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взаимодействие особей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организация регулирует интенсивность конкуренции и взаимодействия, формируя социальные связи и адаптивные стратегии.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структура популяции: разделение по признакам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группы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 типу питания — зерноядные, хищные, насекомоядные — снижает конкуренцию и поддерживает пищевую устойчивость.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отличия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активности и образе жизни способствуют специализации и ресурсному распределению в пределах популяции.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Средовые особенности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конкретным микросредам внутри ареала формирует дополнительные экологические группы с разными условиями выживания.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популяций неясыти, 2021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структура — комплексный подход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высокая выживаемость взрослых птиц, что обеспечивает стабильность популяции.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молодых особей способствует росту численности и снижает риск вымирания.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Полиморфизм способствует устойчивости популяции, позволяя лучше реагировать на экологические стрессы и изменчивость факторов окружающей среды.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вариации в раковинах моллюсков повышают адаптивную гибкость к изменяющимся условиям среды обитания.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дрозофил отмечается полиморфизм глаз, где встречаются красно- и белоглазые формы, что свидетельствует о генетическом разнообразии.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популяции могут существовать различные морфы и подвиды, отличающиеся по внешним признакам и адаптациям.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Видовая структура и полиморфизм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отражает способность популяции увеличиваться за счёт появления новых особей в течение определённого периода времени, что формирует основу её численной динамики.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Рождаемость: факторы и примеры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дрозофила, высиживающая до 1000 яиц за сезон при благоприятных условиях, в то время как у зайца русака средний помёт составляет 5-7 детёнышей в год, зависящий от природных факторов.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рождаемость показывает общее количество новорождённых, а относительная — количество на 100 особей, что помогает оценить эффективность воспроизводства.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и её влияющие факторы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плотности популяции возросшая конкуренция приводит к увеличению смертности, что регулирует численность.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— показатель выбывания особей из популяции, обусловленный естественным старением и внешними воздействиями.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Факторами повышенной смертности являются хищничество, заболевания, ограниченность пищи и ухудшение условий среды обитания.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экстремальные периоды, например, суровые зимы, смертность у синиц может достигать 50-70%, что существенно влияет на популяционную динамику.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Иммиграция, эмиграция и их роль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— поступление особей из других популяций, способствует увеличению численности и генетическому разнообразию.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— уход особей из популяции, снижая плотность и ослабляя внутривидовую конкуренцию за ресурсы.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миграция рыб между водоёмами поддерживает генетический обмен, а массовая эмиграция леммингов предотвращает перенаселение и истощение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изменения возникают через мутации, рекомбинации и генетический дрейф, влияя на эволюцию и структуру популяции.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диких подсолнечников генофонд богаче, чем у культурных сортов, что важно для адаптации и выживания.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генетическое разнообразие обеспечивает устойчивость к изменяющимся условиям среды и снижает риск заболеваний.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представляет собой совокупность всех генов и их вариантов в популяции, отражая её генетическое богатство.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и генетическое разнообразие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её эволюционное значение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бывает пространственной, экологической, временной и генетической, ограничивая обмен генами между популяциями.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барьеры ведут к накоплению различий и способствуют формированию новых видов в ходе эволюции.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городские и сельские домовые воробьи отличаются в поведении и вокализации, что постепенно приводит к репродуктивной изоляции.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популяции и поддержание стабильности
</a:t>
            </a:r>
            <a:endParaRPr lang="en-US" sz="2256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Иерархические структуры внутри групп уменьшают конфликты и стабилизируют численность.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обеспечивается биологическими механизмами, контролирующими рождаемость и смертность в ответ на условия среды.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процессы позволяют уменьшать переполненность популяций и регулировать распределение особей.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волков снижение добычи приводит к снижению рождаемости, а травоядные испытывают резкий откат численности при истощении кормовых ресурсов.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и их последствия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экосистему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колебания численности вызывают динамические изменения в популяциях хищников и конкурентов, формируя сложные практики взаимодействия видов.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численности леммингов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Лемминги демонстрируют циклические колебания с пиками и спадами через каждые 3-4 года, что влияет на пищевую базу и хищников в экосистемах тундры.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численности сибирских полёвок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сибирских полёвок в средней полосе России также проходят чрезмерные колебания, приносящие изменения в пищевые цепи и экосистемную устойчивость.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меланизм у берёзовой пяденицы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индустриальных районах бабочка изменила окраску с светлой на тёмную, что повысило её маскировку от хищников. Этот пример демонстрирует прямую связь адаптации с изменением среды.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изменения в ответ на среду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популяции животных изменяют поведение, например, время активности или места обитания, что помогает им лучше использовать ресурсы и снизить угрозы.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окраски у зайцев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в тундре сменяют цвет меха в зависимости от времени года, что улучшает их маскировку и повышает шансы на выживание в суровых условиях.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как ключевое свойство популяции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свойства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изменение ландшафта разрушают естественную среду обитания, снижая численность и видовое разнообразие многих популяций.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чужеродных видов и загрязнение окружающей среды сокращают генофонд и устойчивость популяций, что приводит к снижению их биологической эффективности.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как фундамент биологической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свойств популяций важно для сохранения биологического разнообразия и устойчивости экосистем, особенно в условиях возрастающего антропогенного воздействия и экологических вызовов.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2026-05-10T08:50:46Z</dcterms:created>
  <dcterms:modified xsi:type="dcterms:W3CDTF">2026-05-10T08:50:46Z</dcterms:modified>
</cp:coreProperties>
</file>