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двумя точками, заданными координатами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находить длину отрезка по координатам точек.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измерять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позволяет определить положение точки числами, а затем вычислить расстояние между точками без линейки. Это соединяет геометрию с алгеброй и делает задачу точной и удобной.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задаются две точки на плоскости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задаётся парой чисел: сначала абсцисса, затем ордината. Для точки A пишут A(x1; y1), а для точки B — B(x2; y2), не меняя порядок координат.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 и вертикаль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Абсцисса показывает смещение вправо или влево, а ордината — вверх или вниз. Поэтому по координатам сразу видно, как расположена точка относительно осей.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сетке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отметить на координатной сетке, между ними можно мысленно или на рисунке провести отрезок AB. Это помогает увидеть, какие измерения потребуются для расчёта.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вычислениями важно аккуратно выписать координаты каждой точки и не перепутать x и y. Даже одна ошибка в записи приведёт к неверному ответу.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расстояния между точками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Соединяем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AB соединяет точки A(x1; y1) и B(x2; y2). Именно его длину нужно найти, когда известны только координаты концов.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вспомогательные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точки проводят прямые, параллельные осям Ox и Oy. Они помогают выделить прямоугольный треугольник, в котором легче измерять стороны.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 как 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отрезок AB становится гипотенузой. Поэтому его длина выражается через два катета, а не находится прямым измерением на рисунке.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треугольника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этого треугольника равны |x2−x1| и |y2−y1|. Эти значения показывают, насколько точки разошлись по горизонтали и по вертикали.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расстояние между точками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по координатам A(x1; y1) и B(x2; y2)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координаты каждой точки дают полный набор данных для вычисления расстояния на плоскости.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расстояния между двумя точками на координатной плоскости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каждой точки входят в расчёт длины отрезка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теоремой Пифагора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точек провести линии, параллельные осям, получится прямоугольный треугольник. Его удобно использовать, потому что длина искомого отрезка становится стороной треугольника.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по разностям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сторона треугольника равна |x2−x1|, другая — |y2−y1|. Эти отрезки показывают реальные смещения по горизонтали и вертикали между точками.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прямоугольного треугольника выполняется c²=a²+b². Здесь гипотенуза — это AB, а катеты — разности координат, поэтому можно сразу записать нужную формулу.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сумму квадратов катетов, а потом извлекают квадратный корень. Так получают длину отрезка, а не квадрат длины.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 формулы расстояния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ситуациях общая формула даёт привычные результаты и помогает быстро проверить вычисления.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лежат на одной линии или совпадают, общая формула упрощается до более короткой записи.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 формулы расстояния на координатной плоскости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разности координат влияют на длину отрезка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длины для нескольких пар разностей координат. Значения записаны как результаты формулы расстояния.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обе разности, тем длиннее отрезок; вклад одной оси нельзя заменить увеличением только другой.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AB = √((x2−x1)² + (y2−y1)²), учебные примеры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9382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9813" y="1768975"/>
            <a:ext cx="197775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99665"/>
            <a:ext cx="252900" cy="202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используются модули и квадраты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может быть отрицательной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меньшего числа вычесть большее, получится отрицательное значение. В задаче это не проблема, потому что дальше разность всё равно возводят в квадрат.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убирает знак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возведения в квадрат отрицательное число превращается в положительное. Поэтому в формуле расстояния знак разности не влияет на итог.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не может быть отрицательным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 — это длина отрезка, а длина не бывает меньше нуля. Формула автоматически даёт неотрицательный результат, как и должно быть.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в частных случаях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лежат на одной горизонтали или вертикали, удобно записывать ответ через модуль. Он показывает только величину смещения, без направления движения.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с целыми координатами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сетке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отмечают точки A(1; 2) и B(5; 5), затем соединяют их отрезком. По клеткам видно, что горизонтальное смещение равно 4, а вертикальное — 3. Именно эти значения станут катетами вспомогательного прямоугольного треугольника.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в формулу получаем AB = √(4² + 3²) = √25 = 5. Это наглядный пример треугольника 3–4–5, поэтому на рисунке удобно подписать длину отрезка и показать прямой угол между вспомогательными линиями.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координаты не мешают вычислению: важно правильно найти разности по осям и затем применить формулу расстояния.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AB = √((x2−x1)² + (y2−y1)²) для точек C(−2; 1) и D(4; −3)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7,21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 — примерно такова длина отрезка CD между точками с отрицательной и положительной координатами.
</a:t>
            </a:r>
            <a:endParaRPr lang="en-US" sz="2215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ответов для разных пар точек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одна и та же формула работает для точек в разных положениях на координатной плоскости.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итог зависит только от разностей координат. Частные случаи подтверждают общий способ и помогают быстро проверять ответ.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расстояния между двумя точками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вычислении расстояния
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абсциссу принимают за ординату и наоборот. Из-за этого разности получаются неверными, а весь дальнейший расчёт теряет смысл, даже если действия выполнены аккуратно.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вместо вычитания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подставляют в формулу сами координаты или складывают их между собой. Нужно работать именно с разностями, потому что расстояние строится на изменении положения точки.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возвести разности в квадрат, знак минус может исказить результат. Квадрат убирает направление и оставляет только величину отрезка по каждой оси.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квадратов ещё не равна длине отрезка. После сложения обязательно извлекают квадратный корень, иначе ответ будет больше реального расстояния на плоскости.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сверяют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мысленно сравнить результат с рисунком. Отрезок не может быть короче каждого из катетов, а при совпадении точек расстояние должно быть равно нулю.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по шагам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вычисления и быстрая проверка результата по рисунку и частным случаям.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на карте и в чертеже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координаты позволяют найти прямое расстояние между двумя объектами без лишних измерений. Это удобно, когда нужно сравнить кратчайший путь между домом, парком или остановкой.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спортплощадки или кабинета координаты помогают точно указать положение точек. Отрезок между ними показывает расстояние в условных единицах, а масштаб переводит его в реальные метры.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преимущество метода — точный результат по числам, а не по визуальной оценке. Поэтому формулу используют там, где важен именно кратчайший прямой путь между двумя точками.
</a:t>
            </a:r>
            <a:endParaRPr lang="en-US" sz="1097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 проект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чертежах формула нужна для проверки размеров деталей и расстояний между элементами. Она помогает избежать ошибок, когда линейкой нельзя сразу измерить нужный прямой отрезок.
</a:t>
            </a:r>
            <a:endParaRPr lang="en-US" sz="10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темы среди других разделов геометрии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тема опирается сразу на несколько математических идей. Особенно важны координатная плоскость и теорема Пифагора.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расстояния соединяет геометрию и алгебру: сначала строится фигура, затем выполняются вычисления. Поэтому тема полезна для решения многих задач на плоскости.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«Расстояние между двумя точками, заданными своими координатами»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 закрепления материала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240311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вертикаль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расстояние между двумя точками с одинаковой абсциссой. Проверьте, совпадает ли ответ с модулем разности ординат и соответствует ли он рисунку на координатной сетке.
</a:t>
            </a:r>
            <a:endParaRPr lang="en-US" sz="804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048260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горизонталь
</a:t>
            </a:r>
            <a:pPr algn="l" indent="0" marL="0">
              <a:lnSpc>
                <a:spcPct val="115000"/>
              </a:lnSpc>
              <a:buNone/>
            </a:pPr>
            <a:r>
              <a:rPr lang="en-US" sz="3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Вычислите расстояние между точками с одинаковой ординатой. Сравните результат с модулем разности абсцисс и убедитесь, что формула даёт тот же ответ.
</a:t>
            </a:r>
            <a:endParaRPr lang="en-US" sz="817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2856209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квадрата
</a:t>
            </a:r>
            <a:pPr algn="l" indent="0" marL="0">
              <a:lnSpc>
                <a:spcPct val="115000"/>
              </a:lnSpc>
              <a:buNone/>
            </a:pPr>
            <a:r>
              <a:rPr lang="en-US" sz="4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формулу на вершинах квадрата, например на точках (0; 0) и (a; a). Такой пример помогает увидеть, почему появляется множитель √2.
</a:t>
            </a:r>
            <a:endParaRPr lang="en-US" sz="936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3664152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Решите задачу с точками, у которых есть отрицательные координаты. Главное — аккуратно найти разности, а затем выполнить все действия в правильном порядке.
</a:t>
            </a:r>
            <a:endParaRPr lang="en-US" sz="825" dirty="0"/>
          </a:p>
        </p:txBody>
      </p:sp>
      <p:sp>
        <p:nvSpPr>
          <p:cNvPr id="15" name="Text 6"/>
          <p:cNvSpPr txBox="1"/>
          <p:nvPr/>
        </p:nvSpPr>
        <p:spPr>
          <a:xfrm>
            <a:off x="181292" y="4472102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рисунку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сравните ответ с длиной отрезка на сетке. Такая проверка помогает заметить ошибку, если результат явно не согласуется с изображением.
</a:t>
            </a:r>
            <a:endParaRPr lang="en-US" sz="85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формуле расстояния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 формулу, частные случаи и простой способ проверки результата перед записью ответа.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порядок действий и частные случаи, вычисление становится быстрым и надёжным. Формула работает для любых точек на плоскости.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темы «Расстояние между двумя точками»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научились находить расстояние между двумя точками по их координатам, опираясь на теорему Пифагора. Эта формула удобна, универсальна и помогает уверенно решать геометрические задачи на плоскости.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2026-06-03T13:11:26Z</dcterms:created>
  <dcterms:modified xsi:type="dcterms:W3CDTF">2026-06-03T13:11:26Z</dcterms:modified>
</cp:coreProperties>
</file>