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семья?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живёт в семье и как делать дом дружным.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близкие люди, которые живут вместе, помогают друг другу и делят радости, дела и заботу каждый день.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каждый день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быть в семье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дети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семья состоит из мамы, папы и детей. Но состав бывает разным, и в каждом доме есть свои привычки, обязанности и тёплые отношения.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поколений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вместе живут бабушка, дедушка, родители и дети. Тогда в семье сразу несколько поколений, и каждый приносит в дом свой опыт и заботу.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семейные истории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семьи, где ребёнка взяли к себе взрослые и стали его родителями. Такая семья тоже настоящая, потому что её держат любовь, близость и внимание.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фамилия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не просто общая фамилия. Это люди, которые знают друг друга, поддерживают и стараются быть рядом в обычные дни и в трудные минуты.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место, где всем спокойно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безопасность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помогает человеку чувствовать себя защищённым. Здесь можно отдохнуть, спокойно поесть, поиграть и побыть с близкими без лишней суеты.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 место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обычно есть уголок для сна, игр, учёбы и отдыха. Когда у вещей есть своё место, всем проще находить нужное и не терять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уют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аккуратность и порядок делают дом приятным. В уютной комнате легче читать, разговаривать, строить башни из кубиков и даже не ссориться из-за игрушек.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хранятся книги, фотографии, игрушки и дорогие сердцу вещи. Они напоминают о семейных историях и помогают чувствовать себя частью чего-то важного.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дела бывают в семье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кухне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часто готовят еду, накрывают на стол и убирают после ужина. Даже маленький помощник может подать ложки, салфетки или аккуратно поставить тарелки.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убрать игрушки, сложить одежду или вытереть пыль с низкой полки. Такие дела занимают немного времени, зато делают дом заметно аккуратнее.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вещах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поливать цветы, бережно обращаться с книгами и не бросать вещи где попало. Когда каждый следит за своими предметами, всем жить спокойнее.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вклад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помочь вымыть чашку, собрать портфель или убрать рабочее место. Пусть дело небольшое, но оно показывает: я тоже забочусь о нашем доме.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обычный день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дня показывает, как семья успевает учиться, работать, отдыхать и быть вместе.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жить вместе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вежливо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помогают не ранить друг друга. Когда в семье говорят спокойно, без крика и грубости, дома становится легче дружить и договариваться даже о сложных вещах.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по очереди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перебивать и давать каждому сказать, что он чувствует и думает. Так проще понять причину спора и найти решение, которое подойдёт всем.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общий дом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убирать за собой, аккуратно обращаться с вещами и не шуметь, когда кто-то отдыхает. Эти простые правила делают дом удобным и приятным для всех.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ошибки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случайно поступил неправильно, ему помогают понять ошибку и исправиться. В семье ценят не только правильный поступок, но и желание стать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440" y="2511713"/>
            <a:ext cx="303188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забота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следят, чтобы дома было тепло, чисто и безопасно. Они готовят еду, покупают нужные вещи и помогают детям чувствовать себя спокойно.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Посильная помощь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могут быть полезными: убрать игрушки, полить цветы, сложить одежду. Такие дела учат аккуратности и показывают, что помощь бывает разной.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 друга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взрослый подсказывает и объясняет, а ребёнок пробует, старается и учится. Когда все поддерживают друг друга, даже трудные дела становятся легче.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команда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похожа на дружную команду: у каждого есть свои силы и свои обязанности. Если каждый делает свою часть, общий дом живёт спокойно и весело.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и дети помогают друг другу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семейных традиций и праздников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 у бабушки
</a:t>
            </a:r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воскресенье семья собирается у бабушки за большим столом. Кто-то помогает накрывать на стол, кто-то приносит пирог, а кто-то рассказывает новости за неделю. Потом все пьют чай и смеются так, что даже чайник будто улыбается.
</a:t>
            </a:r>
            <a:endParaRPr lang="en-US" sz="160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в доме становится тихо, и кто-то открывает любимую книгу. Родители читают, дети слушают и угадывают, что случится дальше. Такая традиция помогает спокойно закончить день и засыпать с хорошим настроением.
</a:t>
            </a:r>
            <a:endParaRPr lang="en-US" sz="172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всей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в доме появляются шарики, поздравления и вкусный торт. Все стараются порадовать именинника: кто-то рисует открытку, кто-то учит стихотворение, а кто-то прячет подарок до нужного момента. Праздник делает семью ещё дружнее.
</a:t>
            </a:r>
            <a:endParaRPr lang="en-US" sz="16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своё настроение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понять, что именно ты чувствуешь: радость, грусть, обиду или усталость. Когда чувство названо, с ним легче разобраться и не сердиться сильнее.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сказать: «Мне обидно» или «Мне нужна помощь», чем кричать и хлопать дверями. Спокойные слова помогают другим услышать тебя без лишнего шума.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говорит по очереди, легче понять, что произошло на самом деле. Иногда спор появляется просто потому, что кто-то не успел объяснить свою мысль.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мирное решение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стараются понять друг друга, они быстрее мирятся. Доброе слово, извинение или объятие часто помогают лучше, чем долгий спор.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семье говорят о чувствах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дружной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договариваться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дружной семье стараются слушать друг друга и спокойно обсуждать разные мнения. Когда каждый может высказаться, становится легче найти решение и не ссориться по пустякам.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Радуются успехам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победа важна: красивый рисунок, выученное стихотворение или хорошая оценка. Когда родные искренне хвалят друг друга, появляется больше уверенности и желания стараться дальше.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заботы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 делают дом живым и тёплым. Кто-то накрывает на стол, кто-то убирает игрушки, а кто-то поливает цветы. Вместе и работа идёт быстрее, и настроение лучше.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добрые привычки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слова, улыбка, благодарность и помощь без лишних просьб укрепляют семью каждый день. Такие простые привычки работают тихо, но очень надёжно, как крепкий семейный клей.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в семье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на кухонном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достаёт старые фотографии, и вся семья сразу начинает вспоминать истории. На снимках — праздники, поездки, смешные причёски и знакомые лица. Такие вечера помогают детям узнать, как жили их родные раньше.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пирожки и доброе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читает сказку, а бабушка угощает вкусным чаем и пирожками. Рядом с ними легко учиться терпению, аккуратности и вежливости. Их забота делает дом особенно тёплым и спокойным.
</a:t>
            </a:r>
            <a:endParaRPr lang="en-US" sz="16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здоровье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Хороший сон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 семье высыпаются, днём легче учиться, работать и играть. Сон помогает быть бодрым, спокойным и менее капризным, а значит, дома становится дружнее.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Чистота и порядок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посуда и аккуратный дом помогают беречь здоровье. В чистом месте меньше грязи и микробов, а ещё приятнее отдыхать, читать и играть.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 прогулки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во дворе, зарядка или игра с мячом помогают телу стать сильнее. Движение поднимает настроение и даёт семье хороший повод побыть вместе на свежем воздухе.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Вода, еда и забота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еда, свежая вода и внимательное отношение помогают чувствовать себя лучше каждый день. Если кто-то заболел, особенно важны тишина, отдых и помощь родных.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мирится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понятный порядок действий, который помогает успокоиться, услышать друг друга и найти мирное решение.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родные остаются близкими на расстоянии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каникулах, летом или в праздники семья собирается вместе. Все обнимаются, смеются и сразу начинают рассказывать новости наперебой.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на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звонят друг другу, пишут сообщения и делятся новостями. Даже короткий разговор помогает почувствовать: тебя помнят и ждут.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приветы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Снимки, открытки и голосовые сообщения напоминают о доме и близких людях. Такие маленькие знаки внимания делают расстояние меньше.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остаются общие фотографии, подарки и тёплые воспоминания. Они помогают пережить разлуку и снова ждать следующего свидания.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семья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с хвостом или плавниками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в доме часто становится настоящим другом. Кошка мурлычет, собака встречает у двери, а рыбки спокойно плавают и радуют взгляд. От этого в доме становится веселее.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каждый день
</a:t>
            </a:r>
            <a:pPr algn="l" indent="0" marL="0">
              <a:lnSpc>
                <a:spcPct val="14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животным нужно следить: кормить, поить, убирать и не забывать про чистоту. Когда ребёнок помогает взрослым, он учится заботе и понимает, что живому существу нужна ответственность.
</a:t>
            </a:r>
            <a:endParaRPr lang="en-US" sz="177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ласка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любят, когда с ними играют, гладят и разговаривают спокойным голосом. Такие минуты делают семью ближе и помогают всем почувствовать себя нужными.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терпения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кот сразу идёт на руки, а хомяк может спать в самый интересный момент. Поэтому питомцы учат быть терпеливыми, аккуратными и внимательными.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спокойно готовит уроки, читает и повторяет новое. Когда рядом есть поддержка взрослых, учиться становится легче и не так страшно.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помогают собрать тетради, пенал и сменную обувь, чтобы ничего не забыть. Так утро проходит без спешки и лишних поисков.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рассказывает о друзьях, учителе и событиях дня. Такие разговоры помогают семье понимать, что происходит в школе, и радоваться успехам.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верят в ребёнка, ему проще пробовать новое и не бояться ошибок. Семейная поддержка делает учёбу увереннее и веселее.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семья со временем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маленький и ему нужна почти постоянная помощь взрослых. В семье больше заботы, тишины и внимания к каждому шагу.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сад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начинаются новые дела: группы, уроки, друзья и первые успехи. Семья помогает привыкать к расписанию и радоваться каждому новому умению.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семьи бывают переезды, поездки, праздники и рождение младшего ребёнка. Каждый такой день добавляет новые воспоминания и общие истории.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дети учатся больше делать сами и становятся помощниками. Семья меняется, но остаётся местом, где друг друга любят и ждут.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семье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3900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чувствуется в объятиях, заботе и тёплых словах. Она помогает семье оставаться рядом не только в радостные дни, но и тогда, когда кто-то устал или расстроен.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9365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не перебивать, слушать до конца и бережно относиться к чужому мнению. Уважение делает разговор спокойным и помогает людям не обижать друг друга.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83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правду, легче понять, что случилось, и найти справедливое решение. Честность помогает доверять друг другу и не прятать важные чувства за молчанием.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40295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ужин, прогулка, игра или чтение перед сном делают семью ближе. Такие минуты запоминаются надолго и превращаются в тёплые семейные воспоминания.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97576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нужности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важно знать, что его замечают, ценят и ждут дома. Когда ребёнок и взрослые чувствуют свою нужность, дом становится по-настоящему тёплым.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команда, где каждый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крепнет, когда в ней есть забота, добрые слова, общие дела и умение мириться. В такой команде каждому есть место, и дома всегда теплее и радостнее.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2026-05-25T17:59:09Z</dcterms:created>
  <dcterms:modified xsi:type="dcterms:W3CDTF">2026-05-25T17:59:09Z</dcterms:modified>
</cp:coreProperties>
</file>