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6975" y="606975"/>
            <a:ext cx="47331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систем уравнений методом подстановки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235500" y="2571750"/>
            <a:ext cx="3524100" cy="20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Выражаем, подставляем, проверяем — и находим пару решений.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подстановки особенно удобен, когда одна переменная легко выражается через другую. Тогда две зависимости превращаются в одно уравнение, которое решается привычными школьными приёмами.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и способ подстановки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системы решает метод подстановки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212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2×2 состоит из двух уравнений и двух неизвестных, чаще всего x и y. Её ответом является не отдельное число, а пара значений.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42500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подходит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должно одновременно удовлетворять обоим уравнениям. Если хотя бы одно равенство нарушается, пара чисел не подходит и не может считаться ответом системы.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287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подстановки особенно полезен в уравнениях вида x+y=7 и x−y=1 или 2x+3y=12 и x−y=1, когда одну переменную легко выразить.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857498"/>
            <a:ext cx="4365000" cy="14956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решения системы линейных уравнений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убедиться, что найденная пара чисел действительно подходит обеим строкам системы.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оба уравнения верны, решение найдено правильно; если нет, нужно пересчитать.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решением и как его проверить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метода подстановки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7925" y="1441499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уравнение, где одну переменную можно выразить особенно просто. Чем короче запись, тем меньше вычислений и тем ниже риск ошибиться.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2627749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полученное выражение подставляют во второе уравнение вместо выбранной переменной. Так исходная система исчезает, а остаётся одно уравнение с одним неизвестным.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37925" y="3819324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первой переменной возвращаются назад и вычисляют вторую. В конце обязательно проверяют ответ в обоих уравнениях, чтобы убедиться в правильности 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подстановки: 4 шага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 система с двумя переменными превращается в обычное уравнение.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96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1: самая простая система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0962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Возьмём систему y=x+1 и x+y=9. Здесь сразу видно, что y уже выражено через x, поэтому первый шаг получается особенно коротким и понятным.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370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Подставлять удобнее именно это выражение, потому что не нужно ничего дополнительно преобразовывать. Мы сразу переходим к работе со вторым уравнением и одним неизвестным.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7772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покажет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примере важно увидеть саму логику метода: одно уравнение помогает заменить переменную, а второе подсказывает, какое значение она должна иметь.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1: подстановка и ответ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41037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оба уравнения: 4+5=9 и 5=4+1. Ответ записываем парой чисел (4; 5), потому что именно пара решает систему целиком.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31432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y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возвращаемся к первому уравнению: y=4+1=5. Это значение подходит, потому что мы использовали найденный x и сохранили исходную связь между переменными.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21828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x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похожие слагаемые: 2x+1=9. После этого находим x=4, не забывая выполнить простые преобразования аккуратно и без пропуска шагов.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800" y="12223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подстановку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y=x+1 во второе уравнение и получаем x+(x+1)=9. Теперь система превратилась в обычное уравнение с одним неизвестным, которое легко решить.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2: коэффициенты и скобки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систему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систему 2x+y=11 и x−y=1. Здесь во втором уравнении легко выразить y, а затем использовать это выражение в первом уравнении.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аккуратно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выражение в первое уравнение: 2x+(x−1)=11. Скобки обязательно сохраняем, чтобы правильно учесть знак минуса перед единицей.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Выражаем y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x−y=1 получаем y=x−1. Такой вид удобен для подстановки, потому что в первом уравнении сразу остаётся только одна переменная.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Готовим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уравнение упрощается до 3x−1=11. После решения можно вернуться назад и найти y, а затем обязательно проверить оба равенства.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2: аккуратные вычисления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9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Выражаем y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второго уравнения получаем y=x−1. Это удобно, потому что теперь оба выражения можно аккуратно объединить в первом уравнении и свести задачу к одному неизвестному.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79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x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даёт 2x+(x−1)=11. После раскрытия скобок получаем 3x−1=11, затем 3x=12 и x=4. Здесь особенно важно не потерять знак минуса.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82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подтверждает ответ: 2·4+3=11 и 4−3=1. Пара чисел (4; 3) подходит обоим уравнениям, значит система решена верно.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882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y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подставляем x в y=x−1: y=4−1=3. Так мы получаем вторую координату ответа без лишних преобразований и промежуточных 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44" y="1062325"/>
            <a:ext cx="27048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удобно выражать x, а не y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26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удобное 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уравнении уже записано x=3−y, это удобно использовать сразу. Такой ход экономит время и помогает превратить систему в одно уравнение с y.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86180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в другое 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Подставляя x в другое уравнение, мы работаем с уже готовой записью, а не выводим новое выражение заново. Главное — аккуратно перенести все члены.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62733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самый простой ход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подстановки не зависит от того, какую переменную выражают первой. Важен только более простой путь к однопеременному уравнению без лишних преобразований.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следить за знаками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12853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влияет на всё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подстановке каждый знак сохраняет свою силу. Если перед выражением стоит минус, он меняет знаки всех слагаемых внутри скобок после раскрытия.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2458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Раскрываем скобки полностью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3(2−x) превращается в 6−3x, потому что число 3 умножается на оба слагаемых. Нельзя пропускать скобки или менять порядок действий.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3716750"/>
            <a:ext cx="41475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преобразования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неверная деталь в знаке приводит к другому уравнению и неверному ответу. Поэтому после вычислений стоит ещё раз перепроверить преобразования.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72125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Выражаем переменную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выразить одну переменную из первого уравнения, например y=4−x. Это значение нужно подставить во второе уравнение системы.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42500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противоречие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получаем x+(4−x)=7. Левые части сокращаются, и остаётся верное, но невозможное для системы равенство 4=7.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512875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результат означает, что общих решений нет. Прямые на координатной плоскости не пересекаются, поэтому одна пара чисел не подходит сразу к двум уравнениям.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3: система без решений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решений бесконечно много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тождество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уравнения могут полностью совпасть. Тогда все преобразования ведут к верному тождеству, например 0=0, а не к одному ответу.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прямая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показывает, что оба уравнения описывают одну прямую. Любая точка этой прямой удовлетворяет системе, поэтому решений не одно, а много.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Бесконечно много решений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записывают бесконечное множество решений. В школьных задачах это означает, что система не задаёт единственную пару чисел.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44" y="1062325"/>
            <a:ext cx="27048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тренировка 1: первый шаг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26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подстановки y=10−2x во второе уравнение 3x+y=16. Так система сразу превращается в одно уравнение только с переменной x.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86180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Упрощаем 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аккуратно раскройте скобки и приведите подобные слагаемые. Здесь важно не пропустить минус перед 2x и не перепутать порядок действий.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62733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и проверяем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x подставьте его в формулу для y и получите вторую координату. В конце обязательно проверьте оба уравнения, чтобы убедиться в правильности ответа.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тренировка 2: упрощение после подстановки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32625" y="1543125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подстановку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Подставьте x=5−y во второе уравнение x+y=9. Уже на этом шаге видно, что одинаковые слагаемые могут сократить выражение почти до ответа.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32625" y="2616912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Сокращаем одинаковые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записи (5−y)+y=9 нужно внимательно убрать скобки и собрать похожие части. Здесь легко заметить, что −y и +y взаимно уничтожаются.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32625" y="3690687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простое равенство 5=9, если допущена ошибка, или верное уравнение, если всё записано правильно. Такой пример учит быстро замечать упрощение.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720886"/>
            <a:ext cx="4164900" cy="194157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типичных ошибок при решении систем методом подстановки.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частые промахи при решении методом подстановки и их последствия. Она помогает быстро вспомнить, где чаще всего появляется неверный ответ.
</a:t>
            </a:r>
            <a:endParaRPr lang="en-US" sz="974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самим методом, а с невнимательностью при записи знаков, скобок и результата проверки.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решении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Закрепление: три задания для тренировки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себя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сначала решить каждую систему самостоятельно, а затем проверьте себя подстановкой ответа в оба уравнения. Это лучший способ закрепить алгоритм.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 3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x=4−y, 2x+y=7 подстановка уже готова в первом уравнении. Остаётся аккуратно раскрыть скобки и найти вторую переменную.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 2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системы 3x+y=13, x−y=1 удобно выразить x или y из более простого уравнения. После подстановки останется только одно неизвестное.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 1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Решите систему x+y=8, y=2x. Сначала выразите y через x и подставьте во второе уравнение, чтобы получить обычное уравнение с одной переменной.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857498"/>
            <a:ext cx="4365000" cy="14956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метода подстановки.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Чеклист помогает не пропустить ни одного важного шага при решении системы. Если все пункты выполнены, вероятность ошибки заметно ниже.
</a:t>
            </a:r>
            <a:endParaRPr lang="en-US" sz="1154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один шаг пропущен, ответ может оказаться неверным, даже если вычисления выглядят правильными.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Чеклист проверки решения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что запомнить о методе подстановки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подстановки особенно удобен, когда одна переменная легко выражается через другую. Запомните цепочку: выразить, подставить, решить, проверить — и не забывать о случаях без решений и с бесконечным множеством решений.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2026-07-25T09:04:39Z</dcterms:created>
  <dcterms:modified xsi:type="dcterms:W3CDTF">2026-07-25T09:04:39Z</dcterms:modified>
</cp:coreProperties>
</file>