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культура: мир богов, городов и 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мир богов, полисов, театра и великих открытий.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сложилась на Балканах, островах Эгейского моря и побережье Малой Азии. Горы разделяли людей на самостоятельные общины, а море связывало их торговлей, путешествиями и обменом идей.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горных полисов к наследию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 — главный город-государство греков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городом, а маленьким государством. У него были собственные законы, храмы, рынок и главная площадь, где решались важные дела общины.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и 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полиса считали себя частью общего дела. Они участвовали в собраниях, защищали родной город с оружием и старались сохранять его обычаи и славу.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прославились Афины и Спарта. В каждом из этих городов по-своему понимали свободу, порядок и обязанности граждан, поэтому их жизнь сильно отличалась.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за 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принадлежность к своему полису была очень важна. Люди помнили его историю, уважали традиции и считали успехи города частью собственной чести.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боги и храмы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боги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верили в двенадцать главных олимпийских богов. Среди них были Зевс, Афина, Посейдон, Аполлон и Афродита, и каждый отвечал за важную сторону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дом бога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строили не для больших собраний людей, а как священное жилище божества. Там приносили дары, молились и хранили изображения богов.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 отличались стройными колоннами, ровными пропорциями и ясной формой. Такие здания должны были показывать величие богов и мастерство строителей.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хорошо подходят Парфенон, статуя Афины и дорические колонны. Эти образы сразу передают связь религии, архитектуры и искусства в Древней Греции.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в греческих мифах были связаны с силами природы и человеческой жизнью.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боги объясняли, как люди представляли природу, власть, искусство и повседневные заботы.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Гомера и Гесиода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Древней Греции и их силы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мифы рассказывали, как возникли земля, небо, боги и первые силы природы. Так греки пытались объяснить то, что нельзя было увидеть и проверить.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историях появились Олимп, подвиги богов и их ссоры. Мифы помогали представить, почему случаются гроза, буря или смена времен года.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Подвиги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Геракл, Персей, Тесей и Одиссей показывали, что смелость, находчивость и верность долгу помогают человеку преодолевать испытания и добиваться цели.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не только развлекали, но и учили уважать богов, быть разумным и не зазнаваться. Через такие истории греки передавали нравственные правила детям и взрослым.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 мир и учили добру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не существовали отдельно: театр, философия и наука развивались в одном культурном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стали театр и философия, а математические и исторические знания особенно повлияли на последующие эпохи.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Древней Греции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древних греков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 Древней Греции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Диониса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вырос из обрядов в честь бога Диониса. Во время праздников люди смотрели представления, которые постепенно превратились в особое искусство.
</a:t>
            </a:r>
            <a:endParaRPr lang="en-US" sz="1767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 комедия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ставили трагедии и комедии. В трагедиях показывали серьёзные события и трудный выбор, а комедии высмеивали недостатки людей и общества.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 актёры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объяснял происходящее и усиливал настроение сцены. Актёры носили маски и выражали чувства голосом, движениями и позой, чтобы их видели даже в большом театре.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амфитеатр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проходили под открытым небом, в больших амфитеатрах. Такие сооружения помогали тысячам зрителей слышать актёров и видеть всё действие на сцене.
</a:t>
            </a:r>
            <a:endParaRPr lang="en-US" sz="16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похожие на идеальный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 строили так, чтобы в них чувствовались гармония и ясные пропорции. Колонны, фронтоны и рельефы создавали торжественный вид, а Парфенон стал самым известным примером такого мастерства и красоты.
</a:t>
            </a:r>
            <a:endParaRPr lang="en-US" sz="102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ордера греческой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Дорический, ионический и коринфский ордера отличались формой колонн и их украшением. Благодаря этим стилям здания выглядели по-разному, но всегда сохраняли чувство меры, строгости и высокого вкуса.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Скульптура, которая передаёт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скульпторы старались показать не только лицо человека, но и его движение, силу и достоинство. Фидий, Мирон и Поликлет создали образы, в которых тело выглядит живым и уравновешенным, как у знаменитого дискобола.
</a:t>
            </a:r>
            <a:endParaRPr lang="en-US" sz="1006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скульптура греков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 — праздник спорта и мира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 как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проходили в Олимпии один раз в четыре года и собирали участников из разных полисов. Для греков это было важное событие, объединявшее соперничество и общую традицию.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соревнований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состязались в беге, борьбе, метании диска и копья, а также в гонках колесниц. Победа требовала силы, выносливости, ловкости и упорных тренировок.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перемирие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 объявлялось перемирие, чтобы участники и зрители могли безопасно приехать в Олимпию. Это показывало, что спорт способен на время объединять даже враждующие города.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победителю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Победителей награждали оливковым венком. Для греков такая награда была знаком почёта, славы и уважения, а имя чемпиона помнили в родном полисе долгие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религиозный праздник превращался в театральное состязание.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греческой пьесы от праздника до награды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8776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и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не оставил после себя книг, но его беседы сделали философию живым поиском истины. Он учил не принимать мнение сразу, а проверять его вопросами и рассуждением.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55693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о государстве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размышлял о том, каким должно быть справедливое общество и хорошее воспитание граждан. В его сочинениях важны порядок, разум и ответственность человека перед полисом.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52608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изучал логику, природу и животных, стараясь объяснять мир через наблюдение и выводы. Его работы помогли развить науку и школьное обучение в Европе.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учили думать и искать причины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76728"/>
            <a:ext cx="542227" cy="4819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греческих знаний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систематизировал знания о фигурах, линиях и доказательствах. Его труд стал основой школьной геометрии и показал, что математика строится на точных правилах.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внимательно наблюдали за звёздами, планетами и движением Солнца. Такие наблюдения помогали составлять календари и лучше понимать устройство неба.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связывал болезни не с волей богов, а с природными причинами и образом жизни. Так медицина начала опираться на наблюдение и заботу о человеке.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собирал рассказы, сравнивал сведения и описывал события прошлого как исследователь. Поэтому его называют отцом истории, а его труд — важным источником знаний о древнем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47" y="2728778"/>
            <a:ext cx="490490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полиса были сильными, но по-разному понимали жизнь граждан.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развивали участие граждан и культуру, а Спарта строила общество вокруг армии и порядка.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два разных полиса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греков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Древней Греции занимались земледелием, ремеслом и торговлей. Урожай, изделия мастеров и морские перевозки помогали полисам жить и обмениваться нужными товарами.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дом часто имел внутренний двор, где проходила часть семейной жизни. В доме хранили запасы, работали и воспитывали детей, помогая им осваивать обычаи.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Обычной одеждой были хитон и гиматий, удобные для жаркого климата и движения. Одежда различалась по длине, ткани и способу драпировки, но оставалась простой.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меню были хлеб, оливки, рыба, овощи и вино. Такая пища была доступной и связана с тем, что выращивали и ловили в самом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жили в мире, где расстояния преодолевались по морю, а общие святыни и праздники напоминали о единстве разных полисов.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торговля были главными связями между городами, но религия и праздники помогали грекам чувствовать себя частью одной культуры.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«Древнегреческая культура»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влияло на жизнь греков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образование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заимствовали основу письма у финикийцев и добавили знаки для гласных звуков. Благодаря этому запись слов стала точнее и удобнее для чтения.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писали на папирусе и на табличках, которые можно было хранить и переносить. Письменность помогала передавать законы, песни, рассказы и деловые записи.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включало чтение, письмо, музыку и гимнастику. Ребёнка приучали быть и грамотным, и сильным, потому что в полисе ценили и ум, и тело.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семьях свободных граждан дети заучивали отрывки из поэм Гомера. Такие тексты учили языку, памяти, уважению к героям и пониманию общих представлений о чести.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архитектурных ордера стали классикой европейского зодчества.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античной архитектуры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ордера — дорический, ионический и коринфский — показывают, как древнегреческие формы продолжают жить в зданиях, учебниках и музеях.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задавать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показали, что знание начинается с вопроса и поиска причины. Такой подход помогает и сегодня: в школе, науке и в обычной жизни важно не только помнить, но и понимать.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граждане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участия граждан в жизни полиса стала важной для многих стран. Она учит ответственности, умению обсуждать решения и заботиться не только о себе, но и о других.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храмы, скульптуры и пьесы стали образцами гармонии и меры. Их формы вдохновляют архитекторов, художников и режиссёров уже много веков.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память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 мифы о героях напоминают о силе, упорстве и честной борьбе. Эти традиции помогают современным людям чувствовать связь с прошлым и уважать культурное наследие.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древнегреческая культура важна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наследие, которое живёт и 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культура подарила миру мифы, театр, философию, науку и спорт. Её идеи до сих пор помогают людям учиться, спорить, творить и понимать, что значит быть гражданином.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2026-06-02T03:31:32Z</dcterms:created>
  <dcterms:modified xsi:type="dcterms:W3CDTF">2026-06-02T03:31:32Z</dcterms:modified>
</cp:coreProperties>
</file>