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7125" y="362514"/>
            <a:ext cx="4857000" cy="22055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720725"/>
            <a:ext cx="84240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«Богатырь Назнай»: дагестанская сказка о смелом и умном герое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4486500"/>
            <a:ext cx="31215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729775"/>
            <a:ext cx="3121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о силе, смекалке и победе честного сердца.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259" y="360000"/>
            <a:ext cx="2329482" cy="3885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2951700" cy="28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пришла эта сказка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75708" y="2571750"/>
            <a:ext cx="2623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история родилась в Дагестане, где сказки веками передавали устно. Перевод М. Саидова и У. Далгат помог русскоязычным читателям услышать народный голос и понять мудрый смысл сказки.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503425" y="1878106"/>
            <a:ext cx="42807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11400" dirty="0"/>
          </a:p>
        </p:txBody>
      </p:sp>
      <p:sp>
        <p:nvSpPr>
          <p:cNvPr id="6" name="Text 2"/>
          <p:cNvSpPr txBox="1"/>
          <p:nvPr/>
        </p:nvSpPr>
        <p:spPr>
          <a:xfrm>
            <a:off x="4503425" y="3556288"/>
            <a:ext cx="42807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сюжета — богатырь Назнай, который проходит испытания силой и умом.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60000" y="1878100"/>
            <a:ext cx="3504600" cy="25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показывает, что сказка строится вокруг одного героя, чьи поступки раскрывают его характер и помогают увидеть народный идеал богатыря.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360000" y="4534050"/>
            <a:ext cx="35670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сказки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3642" y="3023153"/>
            <a:ext cx="464400" cy="46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99264" y="3023153"/>
            <a:ext cx="464400" cy="46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061454" y="1034740"/>
            <a:ext cx="464400" cy="464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Назнай выделяется среди других героев
</a:t>
            </a:r>
            <a:endParaRPr lang="en-US" sz="2921" dirty="0"/>
          </a:p>
        </p:txBody>
      </p:sp>
      <p:sp>
        <p:nvSpPr>
          <p:cNvPr id="11" name="Text 2"/>
          <p:cNvSpPr txBox="1"/>
          <p:nvPr/>
        </p:nvSpPr>
        <p:spPr>
          <a:xfrm>
            <a:off x="825262" y="4096525"/>
            <a:ext cx="301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Назнай не суетится и не теряет голову в трудный момент. Он действует ровно, будто заранее знает: паника только мешает найти верное решение.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825112" y="3543725"/>
            <a:ext cx="301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Спокойствие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300884" y="4096525"/>
            <a:ext cx="301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Назнай защищает слабых и не использует силу ради пустой гордости. Поэтому он кажется не просто сильным, а по-настоящему достойным богатырём.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300734" y="3543725"/>
            <a:ext cx="301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характер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3063075" y="2108113"/>
            <a:ext cx="301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быстро замечает подвох и не попадается на уловки. Его ум помогает ему выбрать правильный путь там, где одной силы уже недостаточно.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3062925" y="1555312"/>
            <a:ext cx="301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Сообразительность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925" y="1172517"/>
            <a:ext cx="2716500" cy="1554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3738" y="1172517"/>
            <a:ext cx="2716500" cy="1554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67563" y="1172517"/>
            <a:ext cx="2716500" cy="15545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Дагестана как сказочный мир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46380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горы и узкие тропы сразу делают путь героя непростым. Кажется, что сам ландшафт проверяет Назная: сможет ли он идти дальше, не свернуть и не испугаться? Такой пейзаж помогает почувствовать напряжение сказочного путешествия.
</a:t>
            </a:r>
            <a:endParaRPr lang="en-US" sz="1198" dirty="0"/>
          </a:p>
        </p:txBody>
      </p:sp>
      <p:sp>
        <p:nvSpPr>
          <p:cNvPr id="12" name="Text 3"/>
          <p:cNvSpPr txBox="1"/>
          <p:nvPr/>
        </p:nvSpPr>
        <p:spPr>
          <a:xfrm>
            <a:off x="4638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среди скал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3176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Аул на склоне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317625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горах Дагестана аулы часто стоят на склонах и выглядят как часть самой природы. Такой образ делает сказку живой и близкой: герой словно проходит путь между домами, скалами и небом.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17145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в сказке — это не просто путь из одного места в другое. Это испытание характера, где важны терпение, внимание и смелость. Поэтому горный пейзаж помогает лучше понять, почему Назнай кажется таким сильным.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171425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Дальняя тропа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Завязка: с чего начинается испытание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613850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всё идёт своим чередом, и герой как будто живёт обычной жизнью. Но в сказке покой редко длится долго.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13850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Спокойная жизнь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112209" y="1438800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случается то, что нарушает порядок и требует ответа. Именно здесь Назнай получает шанс показать себя не на словах, а на деле.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112209" y="1104275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Неожиданное событие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610568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испытанию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610568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отправляется навстречу трудности, и история сразу становится напряжённой. С этого момента начинается настоящее сказочное приключение.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9725" y="360000"/>
            <a:ext cx="3671851" cy="442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40575" y="457194"/>
            <a:ext cx="4143300" cy="13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 храбрость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5096875" y="2446397"/>
            <a:ext cx="3747000" cy="5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появляется опасность, Назнай не прячется и не отступает. Он смотрит на испытание спокойно, будто знает: храбрость начинается с первого шага вперёд.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096875" y="2160300"/>
            <a:ext cx="3747000" cy="24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бояться трудности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096875" y="4279947"/>
            <a:ext cx="3747000" cy="5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Назнай не просто ждёт удачи, а сам идёт навстречу испытанию. В сказке это особенно важно: победа приходит к тому, кто не сдаётся и умеет быть стойким.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096875" y="3993850"/>
            <a:ext cx="3747000" cy="24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Действовать смело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5096875" y="3363172"/>
            <a:ext cx="3747000" cy="5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не суетится и не теряется, даже если ситуация кажется очень сложной. Такая выдержка помогает ему думать ясно и не совершать ошибок.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5096875" y="3077075"/>
            <a:ext cx="3747000" cy="24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Держать себя в руках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Хитрость и сила в сказке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36865" y="2582800"/>
            <a:ext cx="171534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видно: один только сильный характер ещё не гарантирует победу. Если не замечать уловки, можно попасть в ловушку даже при большой силе.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36850" y="1747250"/>
            <a:ext cx="171534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не решает всё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957715" y="2582800"/>
            <a:ext cx="171534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Назнай действует умно и честно, он оказывается сильнее обманщика. Так сказка показывает, что хитрость не так надёжна, как добрый и разумный поступок.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957700" y="1747250"/>
            <a:ext cx="171534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честного героя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4817440" y="2582800"/>
            <a:ext cx="171534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Хитрый персонаж старается выглядеть убедительно, но герой видит его настоящие намерения. Благодаря этому сказка учит не доверять красивым словам без дела.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817425" y="1747250"/>
            <a:ext cx="171534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Обман раскрывается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2677152" y="2582800"/>
            <a:ext cx="171534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Назнай понимает, где его хотят обмануть, и выбирает верный поступок. Смекалка становится для него такой же важной, как смелость и твёрдая рука.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2677138" y="1747250"/>
            <a:ext cx="171534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 помогает победить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54444" y="1279025"/>
            <a:ext cx="3429012" cy="35043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помогает раскрыть героя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545600" y="1665560"/>
            <a:ext cx="4442400" cy="5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Хитрый противник нужен, чтобы ярче показать самого Назная. На его фоне особенно заметны честность, терпение и умение не терять достоинство.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45600" y="1314885"/>
            <a:ext cx="4529100" cy="2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характеров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545600" y="4229360"/>
            <a:ext cx="4442400" cy="5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младших школьников такой контраст очень удобен: сразу ясно, кто поступает хорошо, а кто — нет. Поэтому сказка легко запоминается.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45600" y="3878685"/>
            <a:ext cx="4529100" cy="2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пример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545600" y="2947460"/>
            <a:ext cx="4442400" cy="5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Столкновение с обманщиком помогает увидеть, что богатырь силён не только телом. Он остаётся справедливым даже тогда, когда его пытаются запутать.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545600" y="2596785"/>
            <a:ext cx="4529100" cy="2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 доброту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60000"/>
            <a:ext cx="8228400" cy="8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сказка звучит как урок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3044976"/>
            <a:ext cx="20031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мягко подсказывает: если полагаться только на силу, можно проиграть. Настоящая победа приходит тогда, когда смелость соединяется с умом.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2470775"/>
            <a:ext cx="20031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нужна не одна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780850" y="3044976"/>
            <a:ext cx="20031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трудная дорога в сказке не пугает Назная. Он идёт вперёд, и это учит читателя верить в себя и не опускать руки.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780850" y="2470775"/>
            <a:ext cx="20031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сдаваться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4640567" y="3044976"/>
            <a:ext cx="20031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не любит громких слов и доказывает всё поступками. Такой пример особенно понятен детям: лучше делать добро, чем просто говорить о нём.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640567" y="2470775"/>
            <a:ext cx="20031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 важнее хвастовства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2500283" y="3044976"/>
            <a:ext cx="20031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Назнай показывает, что быть добрым — не значит быть слабым. Иногда нужно уметь постоять за справедливость и не уступить обману.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2500283" y="2470775"/>
            <a:ext cx="20031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Доброту надо защищать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сказки: просто, живо и понятно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9851" y="2582800"/>
            <a:ext cx="232620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звучит легко и естественно: предложения короткие, а мысль сразу ясна. Такой ритм помогает слушать сказку без усталости и быстро понимать, что происходит с героем.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99825" y="1556900"/>
            <a:ext cx="2326200" cy="86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6310337" y="2582800"/>
            <a:ext cx="232620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слова и простые выражения сохраняют вкус устной речи. Они помогают почувствовать, что история выросла из народного рассказа, а не из книжного пересказа.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6310311" y="1556900"/>
            <a:ext cx="2326200" cy="86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слова
</a:t>
            </a:r>
            <a:endParaRPr lang="en-US" sz="1600" dirty="0"/>
          </a:p>
        </p:txBody>
      </p:sp>
      <p:sp>
        <p:nvSpPr>
          <p:cNvPr id="12" name="Text 6"/>
          <p:cNvSpPr txBox="1"/>
          <p:nvPr/>
        </p:nvSpPr>
        <p:spPr>
          <a:xfrm>
            <a:off x="3455100" y="2582800"/>
            <a:ext cx="232620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есть повторения, которые делают рассказ напевным и запоминающимся. Благодаря им сказка словно звучит вслух, как в давнем домашнем пересказе у очага.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3455074" y="1556900"/>
            <a:ext cx="2326200" cy="86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ритм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619400" cy="91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признаки в повествовании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426775" y="3086625"/>
            <a:ext cx="26499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сразу вводит в необычное событие, которое нарушает спокойный ход жизни. Так слушатель быстро понимает: впереди будет испытание и проверка героя.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26775" y="2637075"/>
            <a:ext cx="26499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сказки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134200" y="3086625"/>
            <a:ext cx="26499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добро получает поддержку, а обман оказывается слабее честного поступка. Такой финал легко запомнить и удобно пересказать в классе или дома.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6134200" y="2637075"/>
            <a:ext cx="26499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финал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280488" y="3086625"/>
            <a:ext cx="26499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появляется трудность, и Назнай должен показать, на что способен. В этот момент особенно заметны черты народной сказки: смелый богатырь, быстрый сюжет и ясный выбор.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3280488" y="2637075"/>
            <a:ext cx="26499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героя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600" y="1172790"/>
            <a:ext cx="2718000" cy="1985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3037" y="1172790"/>
            <a:ext cx="2718000" cy="19854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0133" y="1172790"/>
            <a:ext cx="2718000" cy="198541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качества побеждают в сказке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8525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Спокойная смелость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8550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Назнай не бросается вперёд без раздумий. Он действует спокойно, но уверенно, поэтому его смелость выглядит настоящей, а не показной. Именно такой герой вызывает доверие и уважение.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212963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 сильнее ловкости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212985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Важная победа в сказке связана не только с силой, но и с сообразительностью. Назнай замечает хитрость вовремя и выбирает верный шаг, как будто заранее знает, где спрятана ловушка.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6060058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 без хвастовства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6060078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не старается казаться важнее других. Он помогает делу и людям, а не любуется собой. В этом и есть тихая сила сказочного богатыря, который остаётся добрым и справедливым.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сказка интересна детям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514247" y="1884175"/>
            <a:ext cx="37644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Назнай сразу нравится детям, потому что он сильный, но не грубый. Такой богатырь кажется понятным и близким: он не хвастается, а просто делает нужное дело.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14244" y="1461304"/>
            <a:ext cx="37644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герой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14247" y="3607027"/>
            <a:ext cx="37644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Детям особенно нравится, когда выигрывает тот, кто ведёт себя честно. В истории о Назнае добро получает заслуженную победу, и это радует сильнее любого чуда.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14244" y="3184155"/>
            <a:ext cx="37644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Побеждает достойный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4916847" y="1884175"/>
            <a:ext cx="37644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быстро меняются события, поэтому скучать некогда. Опасность, неожиданность и удачный выход из трудной ситуации делают чтение живым и немного похожим на игру.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4916844" y="1461304"/>
            <a:ext cx="37644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держит внимание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4916847" y="3607027"/>
            <a:ext cx="37644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чувствуется мягкая улыбка народного рассказчика. Она делает историю доброй и тёплой, а серьёзные испытания не пугают, а только сильнее увлекают.
</a:t>
            </a:r>
            <a:endParaRPr lang="en-US" sz="1300" dirty="0"/>
          </a:p>
        </p:txBody>
      </p:sp>
      <p:sp>
        <p:nvSpPr>
          <p:cNvPr id="17" name="Text 9"/>
          <p:cNvSpPr txBox="1"/>
          <p:nvPr/>
        </p:nvSpPr>
        <p:spPr>
          <a:xfrm>
            <a:off x="4916844" y="3184155"/>
            <a:ext cx="37644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Лёгкий юмор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6525" y="457200"/>
            <a:ext cx="4577400" cy="13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 сказке связано с жизнью народа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4662825" y="221161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напоминает, что в семье и в ауле ценят мудрое слово, спокойный совет и внимательное отношение к старшим. Это важная часть народного уклада и памяти.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662826" y="198971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старшим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62825" y="296126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поступках Назная заметно представление народа о чести. Герой выбирает честный путь, защищает слабых и не использует силу ради пустой славы или обиды.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4662826" y="273936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Честь и справедливость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662825" y="371091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сказка учит держаться вместе и не бросать тех, кто рядом. Помощь близким здесь звучит как естественное дело хорошего человека, а не как редкий подвиг.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662826" y="348901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близким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4662825" y="446056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истории сохраняют образ человека, на которого можно равняться. Через простой сюжет народ передаёт детям свои представления о достойном, смелом и добром поведении.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4662826" y="423866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хорошем человеке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9875" y="2141037"/>
            <a:ext cx="8424000" cy="264072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перевод очень важен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59625" y="1387225"/>
            <a:ext cx="25401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переводу история дошла до русскоязычных читателей. Теперь её могут читать, слушать и обсуждать дети, которые раньше не смогли бы познакомиться с этим текстом.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459600" y="1072599"/>
            <a:ext cx="25401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становится доступной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164856" y="1387225"/>
            <a:ext cx="25401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помогает увидеть, что сказки разных народов могут говорить о похожих ценностях. Через него читатель узнаёт Дагестан и лучше понимает богатство его традиций.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6164831" y="1072599"/>
            <a:ext cx="25401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культур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3312244" y="1387225"/>
            <a:ext cx="25401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Переводчики бережно передали сказочный характер речи, образ богатыря и общий смысл истории. Из-за этого текст звучит живо и не теряет своего народного происхождения.
</a:t>
            </a:r>
            <a:endParaRPr lang="en-US" sz="900" dirty="0"/>
          </a:p>
        </p:txBody>
      </p:sp>
      <p:sp>
        <p:nvSpPr>
          <p:cNvPr id="14" name="Text 7"/>
          <p:cNvSpPr txBox="1"/>
          <p:nvPr/>
        </p:nvSpPr>
        <p:spPr>
          <a:xfrm>
            <a:off x="3312219" y="1072599"/>
            <a:ext cx="25401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Сохраняется народный дух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8228400" cy="8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запоминается после чтения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044977"/>
            <a:ext cx="26445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легко запоминается сам Назнай — богатырь спокойный, смелый и уверенный в себе. Его образ остаётся в памяти так же крепко, как яркая сказочная песня.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2470775"/>
            <a:ext cx="26445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героя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6136450" y="3044977"/>
            <a:ext cx="26445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оставляет тёплое впечатление: в ней добро не выглядит слабым, а сила не становится злой. После чтения хочется верить в честность и смелость.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136450" y="2470775"/>
            <a:ext cx="26445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добра
</a:t>
            </a:r>
            <a:endParaRPr lang="en-US" sz="1600" dirty="0"/>
          </a:p>
        </p:txBody>
      </p:sp>
      <p:sp>
        <p:nvSpPr>
          <p:cNvPr id="12" name="Text 6"/>
          <p:cNvSpPr txBox="1"/>
          <p:nvPr/>
        </p:nvSpPr>
        <p:spPr>
          <a:xfrm>
            <a:off x="3248225" y="3044977"/>
            <a:ext cx="26445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радует, что герой побеждает не криком и не грубой силой, а умным и честным поступком. Такой финал кажется справедливым и очень приятным.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3248225" y="2470775"/>
            <a:ext cx="26445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над хитростью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1350" y="3296905"/>
            <a:ext cx="360000" cy="28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4650" y="3260905"/>
            <a:ext cx="360000" cy="36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57950" y="3280905"/>
            <a:ext cx="360000" cy="32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878000" y="1499195"/>
            <a:ext cx="360000" cy="36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731300" y="1499195"/>
            <a:ext cx="360000" cy="3600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300" dirty="0"/>
          </a:p>
        </p:txBody>
      </p:sp>
      <p:sp>
        <p:nvSpPr>
          <p:cNvPr id="14" name="Text 1"/>
          <p:cNvSpPr txBox="1"/>
          <p:nvPr/>
        </p:nvSpPr>
        <p:spPr>
          <a:xfrm>
            <a:off x="360000" y="360000"/>
            <a:ext cx="8424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слова и образы сказки
</a:t>
            </a:r>
            <a:endParaRPr lang="en-US" sz="3000" dirty="0"/>
          </a:p>
        </p:txBody>
      </p:sp>
      <p:sp>
        <p:nvSpPr>
          <p:cNvPr id="15" name="Text 2"/>
          <p:cNvSpPr txBox="1"/>
          <p:nvPr/>
        </p:nvSpPr>
        <p:spPr>
          <a:xfrm>
            <a:off x="451350" y="371290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образ сильного защитника, который умеет действовать смело и честно. Назнай похож на такого героя: он не пугает словами, а убеждает поступком.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936300" y="3269005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Богатырь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3304650" y="371290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в сказке — это не только путь по земле, но и путь к испытанию. По ней герой идёт навстречу трудности, а потом — к победе.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3789600" y="3269005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6157950" y="371290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здесь означает не только успех, но и торжество чести. Она показывает, что добро, честность и выдержка могут оказаться сильнее хитрости.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6642900" y="3269005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
</a:t>
            </a:r>
            <a:endParaRPr lang="en-US" sz="1200" dirty="0"/>
          </a:p>
        </p:txBody>
      </p:sp>
      <p:sp>
        <p:nvSpPr>
          <p:cNvPr id="21" name="Text 8"/>
          <p:cNvSpPr txBox="1"/>
          <p:nvPr/>
        </p:nvSpPr>
        <p:spPr>
          <a:xfrm>
            <a:off x="1878000" y="195119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Горный мир Дагестана делает путь героя трудным и красивым. Склоны, тропы и аул помогают представить сказку как далёкое, но очень живое путешествие.
</a:t>
            </a:r>
            <a:endParaRPr lang="en-US" sz="1200" dirty="0"/>
          </a:p>
        </p:txBody>
      </p:sp>
      <p:sp>
        <p:nvSpPr>
          <p:cNvPr id="22" name="Text 9"/>
          <p:cNvSpPr txBox="1"/>
          <p:nvPr/>
        </p:nvSpPr>
        <p:spPr>
          <a:xfrm>
            <a:off x="2362950" y="1507295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
</a:t>
            </a:r>
            <a:endParaRPr lang="en-US" sz="1200" dirty="0"/>
          </a:p>
        </p:txBody>
      </p:sp>
      <p:sp>
        <p:nvSpPr>
          <p:cNvPr id="23" name="Text 10"/>
          <p:cNvSpPr txBox="1"/>
          <p:nvPr/>
        </p:nvSpPr>
        <p:spPr>
          <a:xfrm>
            <a:off x="4731300" y="195119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 помогает Назнаю увидеть обман и выбрать правильный шаг. Смекалка в сказке звучит как тихая, но очень важная сила, которая спасает героя.
</a:t>
            </a:r>
            <a:endParaRPr lang="en-US" sz="1200" dirty="0"/>
          </a:p>
        </p:txBody>
      </p:sp>
      <p:sp>
        <p:nvSpPr>
          <p:cNvPr id="24" name="Text 11"/>
          <p:cNvSpPr txBox="1"/>
          <p:nvPr/>
        </p:nvSpPr>
        <p:spPr>
          <a:xfrm>
            <a:off x="5216250" y="1507295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Смекалка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95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о Назнае среди других народных историй
</a:t>
            </a:r>
            <a:endParaRPr lang="en-US" sz="2695" dirty="0"/>
          </a:p>
        </p:txBody>
      </p:sp>
      <p:sp>
        <p:nvSpPr>
          <p:cNvPr id="9" name="Text 2"/>
          <p:cNvSpPr txBox="1"/>
          <p:nvPr/>
        </p:nvSpPr>
        <p:spPr>
          <a:xfrm>
            <a:off x="463800" y="2434379"/>
            <a:ext cx="25332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 во многих народных сказках, Назнай проходит испытание и доказывает свой характер. Такой сюжет знаком детям и легко сравнивается с другими историями о храбрых защитниках.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63800" y="1639401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7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Похожий путь героя
</a:t>
            </a:r>
            <a:endParaRPr lang="en-US" sz="1700" dirty="0"/>
          </a:p>
        </p:txBody>
      </p:sp>
      <p:sp>
        <p:nvSpPr>
          <p:cNvPr id="11" name="Text 4"/>
          <p:cNvSpPr txBox="1"/>
          <p:nvPr/>
        </p:nvSpPr>
        <p:spPr>
          <a:xfrm>
            <a:off x="6167483" y="2434379"/>
            <a:ext cx="25332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показывает, что у разных народов похожие представления о честности, отваге и добром сердце. Поэтому сказка понятна читателям даже очень далеко от Дагестана.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167483" y="1639401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7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человеческие ценности
</a:t>
            </a:r>
            <a:endParaRPr lang="en-US" sz="1700" dirty="0"/>
          </a:p>
        </p:txBody>
      </p:sp>
      <p:sp>
        <p:nvSpPr>
          <p:cNvPr id="13" name="Text 6"/>
          <p:cNvSpPr txBox="1"/>
          <p:nvPr/>
        </p:nvSpPr>
        <p:spPr>
          <a:xfrm>
            <a:off x="3315646" y="2434379"/>
            <a:ext cx="25332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сказка сохраняет своё лицо: в ней чувствуется горный край, народная речь и уважение к смелому человеку. Это делает рассказ узнаваемым и неповторимым.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3315646" y="1639401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7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Особый дагестанский колорит
</a:t>
            </a:r>
            <a:endParaRPr lang="en-US" sz="1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7300" y="2954250"/>
            <a:ext cx="7649400" cy="9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«Богатырь Назнай» учит, что настоящий герой силён не только руками, но и разумом. Перевод сохранил её народный характер, а главная мысль остаётся простой и важной: добро побеждает.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360100" y="1127875"/>
            <a:ext cx="8423700" cy="17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сила, ум и доброе сердце
</a:t>
            </a:r>
            <a:endParaRPr lang="en-US" sz="4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2026-05-27T14:53:57Z</dcterms:created>
  <dcterms:modified xsi:type="dcterms:W3CDTF">2026-05-27T14:53:57Z</dcterms:modified>
</cp:coreProperties>
</file>