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 вокруг нас каждый день.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media вокруг нас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встречается в новостях, соцсетях, учебе и дома. Чтобы понимать сообщения правильно, важно знать смысл media, его виды и близкие термины.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media важно понимать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1098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смысла помогают точнее понимать слово в разных контекстах.
</a:t>
            </a:r>
            <a:endParaRPr lang="en-US" sz="2153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Media чаще всего связывают с тремя вещами: каналом передачи, самим содержанием и системой массовой информации.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Словарное употребление термина media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1098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термина показывают разные уровни одной коммуникации.
</a:t>
            </a:r>
            <a:endParaRPr lang="en-US" sz="2412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теме важно различать три слова: medium, media и message. Они помогают понять, что передаёт информацию, как это происходит и что именно передают.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Лингвистическое различие терминов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1098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направление связывает источник информации и массовую аудиторию.
</a:t>
            </a:r>
            <a:endParaRPr lang="en-US" sz="2118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mass media ключевая идея — охват многих людей одновременно. Поэтому сюда относят каналы, которые работают для широкой аудитории.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mass media в медиаобразовании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1098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показывает свой способ доставки сообщения.
</a:t>
            </a:r>
            <a:endParaRPr lang="en-US" sz="2493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 удобно делить на 6 основных групп: печать, радио, телевидение, сайты, соцсети и подкасты со стримингом.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типов медиа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идеи к аудитории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сообщения от создания до получения читателем, зрителем или слушателем.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1098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канал часто совмещает сразу несколько из этих функций.
</a:t>
            </a:r>
            <a:endParaRPr lang="en-US" sz="2399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 выполняют 4 основные функции: сообщают новости, помогают учиться, развлекают и передают объявления.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Обобщенная функция медиа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Газета: новости и рубрики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Газета выходит с заметками о событиях дня, короткими комментариями и рекламными объявлениями. Ее читают по заголовкам, фотографиям и рубрикам, поэтому информация в ней обычно подана кратко и удобно для быстрого обзора.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Радио: звук и живой эфир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 работает голосом и звуком: ведущий сообщает сводки, ставит музыку и говорит с аудиторией в прямом эфире. Такой формат легко слушать в дороге, дома или во время занятий другими делами.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разных медиа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1098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меняется путь сообщения от одного отправителя к многим людям.
</a:t>
            </a:r>
            <a:endParaRPr lang="en-US" sz="2041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способа быстро меняют охват, скорость и обратную связь между авторами и аудиторией.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Обобщающая классификация медиа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1098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важно различать, чтобы точно понимать тему.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близких термина помогают точнее говорить о медиа и не смешивать прессу, новостные издания и соцсети.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«media»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1098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понятия стоит разделять по значению.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термина часто путают, хотя они обозначают разные части медиамира: прессу, соцсети и передачу сигнала.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«media»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1098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фактора определяют, как сообщение будет показано аудитории.
</a:t>
            </a:r>
            <a:endParaRPr lang="en-US" sz="2171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фактора заметно влияют на то, что увидит читатель: тема, заголовок, скорость публикации и алгоритм.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«media»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50903"/>
            <a:ext cx="3377400" cy="1345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Мини-чек-лист проверки информации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чек-лист помогает быстро оценить, можно ли доверять новости или посту.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неясны автор, дата или источник, к материалу стоит относиться осторожно.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«media»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1098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типа высказываний нужно различать в новостях.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разных типа высказываний помогают понять новость: факт можно проверить, а мнение показывает личную оценку автора.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«media»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1098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вопроса помогают проверить, есть ли доказанный факт.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вопроса помогают не путать факт и предположение: что уже произошло и что только может произойти.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«media»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1098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делают чтение новостей безопаснее и внимательнее.
</a:t>
            </a:r>
            <a:endParaRPr lang="en-US" sz="2389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простых правила медиаграмотности защищают от ошибок: не пересылай сразу, проверяй контекст и ищи источник.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«media»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Разложи примеры по типам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 пример с типом медиа: печать, интернет, broadcasting, social media, аудиоформат.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85353"/>
            <a:ext cx="3377400" cy="1345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Подбери правильный термин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описание с подходящим термином и проверьте, как значение меняется от контекста.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не подходит ко всем случаям: важно смотреть, о каком канале или формате идёт речь.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«media»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 — это не только источники новостей, но и все каналы, через которые люди получают информацию, идеи и развлечения. Чтобы не ошибиться, важно различать media, medium и message, а также проверять автора, дату и источник.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медиа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2026-07-25T18:34:05Z</dcterms:created>
  <dcterms:modified xsi:type="dcterms:W3CDTF">2026-07-25T18:34:05Z</dcterms:modified>
</cp:coreProperties>
</file>