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планете Земля: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Обсудим место человека в природе и его влияние на окружающий мир.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человека: первые шаги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появился в Восточной Африке около 200 тысяч лет назад. Он освоил создание орудий, использование огня и жизнь в сообществах. Переход к земледелию изменил природу вокруг нас.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Homo sapiens в животном мире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млекопитающее и часть цепей питания, употребляя растения и животных. Это важная связь, поддерживающая баланс в экосистемах.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биохимические циклы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Участвуя в циклах углерода и азота, человек вносит изменения, зачастую усиливая экологические процессы и иногда вызывая дисбаланс.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производство и потребление человек меняет природу. Создаются искусственные объекты, влияющие на обмен веществ в биосфере.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биосфере: роль и взаимодействия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8828"/>
            <a:ext cx="4894200" cy="23247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 взрослого человека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данные по росту, весу и продолжительности жизни, а также отличительные особенности человеческого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уникальными физическими и интеллектуальными особенностями, позволяющими выживать и развиваться.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Росстат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1,8 млн лет назад освоение огня обеспечило новые возможности жизни и защиты.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австралопитеки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млн лет назад появились первые предки человека, создавшие основы рода Homo.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habilis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млн лет назад появились первые орудия труда, что дало импульс развитию.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кроманьонцы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150-40 тыс. лет назад развилась речь и культура, что позволило расселение по планете.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Африки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 тысяч лет назад люди начали миграции через Ближний Восток, осваивая новые земли и расширяя ареал.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Америки и Арктики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миграции привели к освоению новых континентов при сложных погодных и географических условиях.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Евразии и Австралии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 через горы и равнины, люди приспосабливались к разнообразным климатам и природным условиям.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человека по Земле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человека: разнообразие климатов
</a:t>
            </a:r>
            <a:endParaRPr lang="en-US" sz="2498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пространства характеризуются суровыми холодами, где для жизни создаются специальные жилища и одежда из натуральных материалов.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тропики предоставляют изобилие растений и теплый климат, что способствует сельскому хозяйству и животноводству.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зоны с четкими сезонами требуют сезонных изменений в питании и одежде для выживания.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регионы сочетают переменчивость погоды с разными высотами, что требует адаптации к быстрому изменению условий.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демографические отчеты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Ускоренный рост населения связан с улучшением медицины и продовольствия особенно в ХХ веке.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демографический бум несет вызовы для ресурсов планеты и экологии.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ландшафты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для сельского хозяйства и urbanизации сокращает площадь естественных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инфраструктуры меняет природные ландшафты, разрушая связные биогеографические коридоры.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создание водохранилищ изменяют гидрологические циклы, что влияет на биоразнообразие.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воды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использование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требуется для питья, гигиены, сельского хозяйства и производства. Главные источники — реки, озера, подземные воды, обеспечивающие жизнедеятельность.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охрана водных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химикатами и отходами, а также дефицит пресной воды становятся глобальной проблемой, требующей бережного отношения и экономии.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мегаполисах превышены допустимые уровни загрязнения, что снижает здоровье населения и вызывает рост заболеваний дыхательной системы.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парниковых газов усиливает эффект глобального потепления, приводя к экстремальным погодным явлениям, таким как ураганы и засухи.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являются одним из главных источников выхлопных газов, способствующих образованию смога и загрязнению городского воздуха.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 электростанции выбрасывают в атмосферу тысячи тонн вредных веществ, включая диоксид серы и оксиды азота, которые ухудшают качество воздуха.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воздух: промышленность и транспорт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природных ресурсов: страны-лидеры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потребители ресурсов имеют разнообразные экономики, что влияет на их долю использования нефти, газа и металлов.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распределение ресурсов создаёт экосоциальные вызовы, требующие международного сотрудничества для устойчивого развития.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исчезновение обитателей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десятки тысяч гектаров лесов вырубаются для хозяйственных нужд, что уменьшает среду обитания многих видов животных и растений. Это приводит к сокращению их численности и угрозе исчезновения.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заповедников в защите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позволяет сохранить редкие виды животных и растений. Заповедники обеспечивают безопасные условия для восстановления популяций и поддержания биоразнообразия.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и почв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отходы с заводов и сельскохозяйственная химия загрязняют воду и почву, ухудшая условия жизни водных и наземных организмов, что влияет на устойчивость экосистем.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биоразнообразие: ключевые аспекты
</a:t>
            </a:r>
            <a:endParaRPr lang="en-US" sz="2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городской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предоставляют широкий доступ к школам, университетам и культурным мероприятиям, расширяя возможности для развития и самореализации.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обслуживание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клиники и больницы в городах обеспечивают качественную помощь и профилактику заболеваний для большого числа жителей.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загрязнения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повышенный уровень загрязнения воздуха и шума оказывает негативное влияние на здоровье и качество жизни населения.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парки, велосипедные дорожки и проекты зеленого транспорта, способствующие улучшению экологической обстановки и комфорта городской среды.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взаимодействия человека с природой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Доисторическое время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занимались охотой, собирательством и начальным земледелием, находя баланс с природой в своих ежедневных потребностях.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экология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внедрение «зелёных» технологий и развитие природоохранных акций, включая школьные программы и проекты по переработке отходов.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общества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земледелия и ремёсел привело к активным изменениям ландшафтов и начала систематического хозяйствования на природе.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и урбанизация увеличили нагрузку на окружающую среду, вызвав загрязнение и сокращение биологических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влияния человека на природу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научные исследования в области экологии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вызывает таяние ледников и изменение климата, что угрожает экосистемам и населению в мировом масштабе.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пластиком, в том числе Пластиковый остров в Тихом океане, и истощение почв приводят к необратимым последствиям для природы и здоровья человека.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и человек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в области электроэнергетики и связи улучшили повседневную жизнь, обеспечив доступ к информации и качественной медицине.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и цифровые технологии расширили возможности образования, но ставят вопросы о информационной перегрузке и зависимости от гаджетов.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цифровом пространстве становится важной задачей, требующей дисциплины и знаний для защиты личных данных и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космических технологий открывает возможности для освоения планет и изучения Вселенной, расширяя горизонты знаний человека.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исследования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возобновляемые источники энергии снижает загрязнение и помогает бороться с климатическими изменениями в мире.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чистая энергия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включение школьников и семей в экологические проекты способствует воспитанию ответственного отношения к природе и ресурсам.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участие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будущего человечества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смотря в будущее с ответственностью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планеты требует бережного отношения и экологической культуры каждого. Только совместные усилия помогут сохранить Землю здоровой и красивой для грядущих поколений.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2026-05-08T07:30:22Z</dcterms:created>
  <dcterms:modified xsi:type="dcterms:W3CDTF">2026-05-08T07:30:22Z</dcterms:modified>
</cp:coreProperties>
</file>