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пожаров в повседневной жизни и защита населения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предотвратить пожар и действовать без паники в опасной ситуации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пожары требуют внимания уже в 8 классе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развивается стремительно: дым, высокая температура и плохая видимость появляются за считаные минуты. Поэтому важно заранее знать причины возгораний, уметь вызвать помощь и безопасно действовать дома, в школе и в общественных местах.
</a:t>
            </a:r>
            <a:endParaRPr lang="en-US" sz="952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пожаров в повседневной жизни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пожар часто начинается из-за невнимательности: еда остаётся без присмотра, рядом с плитой лежат полотенца, бумага или упаковка, а жир и пламя быстро становятся источником возгорания.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опасно при перегрузке розеток, использовании повреждённых проводов и самодельных соединений. Искрение, нагрев корпуса и работа нескольких мощных приборов в одной сети резко повышают риск.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огонь тоже требует строгого контроля: спички, зажигалки и свечи нельзя оставлять без присмотра. Опасность возрастает, если рядом стоят шторы, книги, одежда или другие горючие предметы.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пожарам приводят и неосторожные действия детей, а также неисправная техника, обогреватели и легковоспламеняющиеся жидкости. В быту чаще всего опасность возникает там, где нарушены простые правила.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возгорания и мера профилактики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ошибок и способов их предотвратить.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бытовых пожаров связано не со случайностью, а с нарушением простых правил и невнимательностью.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пожарной безопасности; обобщение типичных бытовых рисков.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 зона повышенной опасности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чаще других помещений становится местом возгорания: здесь есть горячий жир, открытое пламя и много предметов, которые легко загораются при близком контакте с плитой.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полотенца, салфетки, упаковка и бумага рядом с конфорками. Безопасность повышают порядок на рабочей поверхности, внимание к посуде и привычка не отвлекаться во время готовки.
</a:t>
            </a:r>
            <a:endParaRPr lang="en-US" sz="9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обнаружении дыма или огня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первых признаках пожара в помещении.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быту возникают пожары чаще всего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редкие исключения, а повторяющиеся бытовые ошибки, которые встречаются в обычных домах и квартирах.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риска связаны с привычными действиями, поэтому профилактика должна быть ежедневной.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 теме урока; без точных статистических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9813" y="1768975"/>
            <a:ext cx="197775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безопасность дома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перегружать сеть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одну розетку или удлинитель нельзя включать слишком много приборов. Перегрузка вызывает нагрев, искрение и повышает вероятность короткого замыкания.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провода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вилки, трещины на кабеле и самодельные соединения опасны. Такая техника должна быть отключена и показана взрослым или специалисту.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и зарядные устройства рядом с водой создают риск поражения током и возгорания. Пользоваться ими следует только в сухом месте и аккуратно.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признаки неисправности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гари, треск, искрение, мерцание света и нагрев корпуса показывают, что прибор работает неправильно. Его нужно немедленно выключить из сети.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Отопительные приборы, свечи и открытый огонь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Обогреватели и тепловентиляторы ставят так, чтобы рядом не было штор, мебели, бумаги и одежды. Нельзя сушить вещи на приборе или накрывать его тканью.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используют только в устойчивых подсвечниках и не оставляют без присмотра. Их держат вдали от занавесок, книг и других предметов, которые легко загораются.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49675"/>
            <a:ext cx="252900" cy="22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Дымоизвещатели и первичные средства защиты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Дымоизвещатель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замечает задымление раньше человека и даёт время спокойно выйти из помещения. Особенно важно следить, чтобы в нём были исправные батарейки.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покрывало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покрывало помогает перекрыть доступ воздуха к маленькому пламени. Использовать его можно только тогда, когда очаг небольшой и нет угрозы для человека.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Огнетушитель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Огнетушитель помогает при небольшом и безопасном очаге возгорания. Важно знать, где он находится дома или в школе, и не загромождать доступ к нему.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другие средства помогают лишь в начале пожара. Если огонь растёт быстро, нужно сразу покинуть помещение и вызвать помощь по номерам 101 или 112.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пожара во времени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обнаружение и быстрый выход из помещения в первые минуты особенно важны для безопасности.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дым и огонь, тем выше шанс безопасно эвакуироваться и вызвать помощь.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пожарной безопасности;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готово для семейной эвакуации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готовность к эвакуации начинается заранее: дома, в школе, в подъезде и во дворе.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проходы, заранее известный маршрут и место сбора уменьшают панику и экономят время при эвакуации.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эвакуации и школьной безопасности;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эвакуации при пожаре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двигайтесь к ближайшему безопасному выходу, не пользуйтесь лифтом и не пытайтесь вернуться за вещами. Главное — покинуть опасную зону как можно быстрее и без паники.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помещении много дыма, держитесь ниже: так легче дышать и лучше видно путь. По возможности прикройте нос и рот тканью и закрывайте двери за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отходите от здания на безопасное расстояние и выполняйте указания взрослых и спасателей. Не стойте у входа, чтобы не мешать работе пожарных и движению людей.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защиты населения при пожаре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пожарной безопасности, действиях служб спасения и порядке помощи людям.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соседей в пожарной безопасности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правила, которые работают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взрослые напоминают детям, как обращаться со спичками, плитой и электроприборами. Когда у каждого есть понятные правила, риск случайной ошибки заметно снижается, а в нужный момент легче действовать спокойно и быстро.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тренировка делает выход привычным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учебной эвакуации класс идет по знакомому маршруту, не задерживается в коридоре и слушает учителя. Такая тренировка помогает запомнить порядок действий и не растеряться, если тревога прозвучит по-настоящему.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помогают самым уязвимым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в подъезде важны свободные проходы и внимание к тем, кому труднее передвигаться. Если рядом есть пожилые люди или младшие дети, своевременная помощь и сопровождение могут быть решающими.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защищенность дома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проверка дома раз в месяц помогает заметить неисправности и напомнить семье о порядке действий.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Высокую защиту дает не одно средство, а сочетание датчика, порядка, исправной техники и знания экстренных номеров.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 домашней пожарной безопасности;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школе и общественных местах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торговом центре или кинотеатре нельзя загромождать проходы, лестницы и выходы. Свободные пути помогают людям быстро выйти, даже если в помещении стало темно или появился дым.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смотреть на указатели эвакуации и слушать сигналы оповещения. Если заранее знать, где находится ближайший выход, можно действовать увереннее и не терять время на поиск дороги.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эвакуации важно не паниковать, не толкаться и выполнять указания взрослых, учителей и сотрудников здания. Организованное движение снижает риск травм и помогает вывести всех людей быстрее.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5864" y="1768975"/>
            <a:ext cx="197775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дыме и ожогах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с признаками отравления дымом выводят из опасной зоны, помогают сесть или лечь и освобождают от тесной одежды. При кашле, слабости или головокружении нужна медицинская помощь.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ожога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ожог промывают прохладной проточной водой несколько минут, чтобы уменьшить повреждение кожи. Затем место закрывают чистой сухой повязкой без давления и без натирания.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вскрывать пузыри, мазать ожог маслом или кремом и прикладывать лед прямо к коже. Такие действия могут усилить повреждение и повысить риск инфекции.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вызывать медиков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тяжелом ожоге, потере сознания, сильной боли или затрудненном дыхании помощь нужна срочно. До приезда взрослых и врачей важно сохранять спокойствие и не давать пострадавшему двигаться лишний раз.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три уровня профилактики пожаров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важен сам по себе, но вместе они создают понятную и надежную систему защиты дома и в школе.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эффективна, когда привычки, раннее обнаружение и правильная эвакуация работают как единая цепочка.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памятки по пожарной безопасности;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легче предупредить, чем тушить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соблюдать простые правила каждый день, пожар можно предотвратить или заметить вовремя. Знание номеров 101 и 112, порядок эвакуации и взаимопомощь спасают время, здоровье и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2026-05-21T02:20:11Z</dcterms:created>
  <dcterms:modified xsi:type="dcterms:W3CDTF">2026-05-21T02:20:11Z</dcterms:modified>
</cp:coreProperties>
</file>