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 и их свойства в одной теме.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круга: основные понятия, формулы и задачи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 важен в геометрии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помогает понять измерения, пропорции и симметрию, а ещё учит работать с формулами. Эти знания нужны не только на уроках, но и в задачах про реальные предметы и конструкции.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круг: основное различие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равноудалены от центра. Она задаёт границу фигуры и позволяет измерять её длину, но сама не содержит внутренней области.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 — это часть плоскости внутри окружности вместе с её границей. У круга можно находить площадь, а у окружности — только длину, поэтому эти понятия не следует смешивать.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окружности, а диаметр проходит через центр и состоит из двух радиусов. Именно они связывают между собой длину окружности и площадь круга.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на чертеже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 — это точка, от которой отсчитывают все одинаковые расстояния до точек окружности. Без него невозможно правильно построить круг и обозначить его основные элементы.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На чертеже его удобно показывать коротким отрезком, потому что от его длины зависят почти все формулы темы.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всегда в два раза больше радиуса и является самой длинной хордой фигуры.
</a:t>
            </a:r>
            <a:endParaRPr lang="en-US" sz="996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 дуга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 дуга — это часть самой окружности между ними. Эти элементы часто появляются в задачах на сравнение отрезков и углов.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В этой точке радиус перпендикулярен касательной, и это свойство особенно полезно при построениях и решении задач.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диаметр и хорда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радиуса и диаметра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равен двум радиусам, поэтому по известному радиусу можно сразу найти диаметр. Это одно из самых простых и часто используемых соотношений в теме.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для хорды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хорда не может быть длиннее диаметра. Если хорда проходит через центр окружности, она превращается в диаметр и достигает наибольшей возможной длины.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хорды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хорда расположена к центру, тем она длиннее. Это свойство помогает сравнивать отрезки на чертеже и выбирать удобный способ решения задач на построение.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длина окружности зависит от диаметра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диаметра растёт и длина окружности, причём в одинаковой пропорции для всех значений.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длины окружности к диаметру остаётся постоянным и равно π, что подтверждает линейную зависимость.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C = πd, π ≈ 3,14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позволяет вычислять длину окружности, площадь круга, длину дуги и площадь сектора.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π ≈ 3,14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приближённое значение отношения длины окружности к её диаметру.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круга и окружности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величины выражаются через радиус, а часть формул дополнительно использует центральный угол.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радиус, можно найти почти все основные характеристики круга и его частей.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225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3038" y="1845400"/>
            <a:ext cx="146025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окружность на практике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измеряют линейкой или по чертежу, потому что это отрезки. Зная один из них, можно сразу перейти к формулам и найти остальные характеристики круга.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удобно измерять гибкой лентой, ниткой или рулеткой. Если обернуть нить вокруг круглого предмета, получится приближённая длина его окружности.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разделить измеренную длину окружности на диаметр, получится число, близкое к π. Такой опыт показывает, что это отношение одинаково для любых кругов.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круг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длину, площадь, дугу и сектор.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 хорда: как увидеть разницу на чертеже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 — особая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 — это хорда особого вида: она обязательно проходит через центр окружности. Поэтому на рисунке он выглядит как самый «сильный» отрезок, который сразу делит фигуру на две равные части и задаёт главную ось круга.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 разной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хорды могут располагаться выше или ниже центра и иметь разную длину. Чем ближе хорда проходит к центру, тем она длиннее, поэтому на схеме удобно показать несколько параллельных хорд как нарастающий ряд.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хорда проходит через центр, она превращается в диаметр и достигает наибольшей длины. Такое сравнение помогает быстро понять, почему не каждая хорда равна диаметру, но любая из них может к нему приблизиться на чертеже.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круга при росте радиуса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неравномерно: каждый новый сантиметр радиуса даёт всё больший прирост, потому что в формуле радиус возводится в квадрат.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радиуса ускоряет рост площади. При удвоении радиуса площадь возрастает в четыре раза, а не в два.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S = πr²; расчёты для r = 1, 2, 3, 4 см.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сектор и дуга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отмеченными точками. Она не имеет площади сама по себе, но задаёт границу более крупных фигур и помогает измерять их протяжённость по окружности.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угле 180° сектор становится полукругом и занимает ровно половину круга. Это удобный пример, потому что здесь легко увидеть связь между углом, дугой и площадью без лишних вычислений.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образуют два радиуса и дуга между ними. Его размер зависит от центрального угла: чем он больше, тем шире «клин» внутри круга и тем больше площадь этой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отличается от сектора тем, что не содержит двух радиусов. Его удобно сравнивать с частью, вырезанной хордой из круга.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круга, определение сегмента.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образуют его границу: хорда и соответствующая дуга.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её свойство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точке, поэтому она не проходит через внутреннюю область круга. Это делает её удобной для построений и для анализа взаимного положения прямой и окружности.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Перпендикулярный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образует прямой угол с касательной. Это свойство часто используют, когда нужно найти углы или доказать, что прямая действительно касается окружности.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касание легко заметить там, где колесо соприкасается с дорогой или мяч касается пола. В этих точках поверхность и окружность соприкасаются без пересечения.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круга и их признаки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части круга по границам и по главному признаку, чтобы не путать их в задачах.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круга свои границы, поэтому формулы площади и способы построения тоже различаются. По признакам легко отличить сектор, сегмент, дугу и кольцо.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 координатной плоскости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окружности находится в начале координат, её точки удовлетворяют равенству x² + y² = r². Это означает, что расстояние от любой точки до центра одинаково и равно радиусу.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Сдвинутый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 окружности не в начале координат, в уравнении появляются его координаты. Так можно описывать окружность в любой части плоскости и решать задачи на построение и поиск точек.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окружности через координаты соединяет геометрию и алгебру. Она помогает проверять, лежит ли точка на окружности, и находить пересечения с другими графиками.
</a:t>
            </a:r>
            <a:endParaRPr lang="en-US" sz="11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круга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осей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прямая, проходящая через центр круга, делит его на две одинаковые части. Поэтому у круга бесконечно много осей симметрии, и каждая из них проходит через центр.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отразить круг относительно его центра, он полностью совпадёт сам с собой. Это происходит потому, что все точки окружности одинаково удалены от центра, а форма остаётся неизменной.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 меняется при повороте вокруг центра на любой угол. Такое свойство делает его одной из самых удобных фигур для чертежей, орнаментов и технических деталей.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круг в окружающем мире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помогает предметам вращаться, равномерно распределять нагрузку и удобно вписываться в конструкции самых разных размеров.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особенно часто встречается там, где важны движение, устойчивость и точность: от колёс и часов до куполов и дисков.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из повседневной жизни и техники.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Круг: одна фигура — много важных идей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круга объединяет основные понятия и формулы школьной планиметрии. Если уверенно различать радиус, диаметр, хорду, дугу и части круга, задачи становятся понятнее и решаются быстрее.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2026-06-03T14:40:37Z</dcterms:created>
  <dcterms:modified xsi:type="dcterms:W3CDTF">2026-06-03T14:40:37Z</dcterms:modified>
</cp:coreProperties>
</file>