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Иванович Чуковский — волшебник детского чтения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рифмы и добрый смех Чуковского любят дети уже много поколений.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которого знают и любят дети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писал сказки, стихи, статьи и переводы. Он особенно любил живую детскую речь, поэтому его книги звучат весело, ярко и легко запоминаются.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складывалось детство Чуковского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год — рождение в Петербурге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родился в Петербурге, а детские годы провел в Одессе. Ранние впечатления от разных городов расширили его кругозор.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Одессе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 и рано полюбил книги. Учиться приходилось почти самостоятельно, поэтому он стал особенно наблюдательным и внимательным к людям и словам.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детства научил Чуковского замечать подробности и слушать речь вокруг себя. Позже именно это помогло ему писать понятно, живо и по-настоящему интересно для детей.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журналиста к любимому детскому писателю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профессия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Чуковский работал журналистом и литературным критиком. Он писал о книгах, обсуждал новые тексты и учился видеть в слове точность, выразительность и силу.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газеты и переводы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жизни постоянно были рукописи, газеты и чужие тексты, которые нужно было переводить. Эта работа требовала терпения и внимания, а еще — настоящей любви к языку.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детской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Чуковский начал сочинять для детей. Его опыт помог сделать стихи звонкими, понятными и очень живыми, будто они родились из самой повседневной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16495"/>
            <a:ext cx="449100" cy="449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0929" y="4074102"/>
            <a:ext cx="299813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стихи сразу запоминаются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строки помогают детям быстро уловить ритм и легко запомнить текст почти с первого чтения.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как песенка: они бодрые, звонкие и очень удобные для чтения вслух, потому что сами подсказывают интонацию.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любил смешные сочетания и неожиданные рифмы. Из-за этого его тексты кажутся веселой словесной игрой.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простые образы делают стихи близкими младшим школьникам. Смысл схватывается быстро, а настроение остается радостным.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«Мойдодыр» — сказка о чистоте и порядке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Мойдодыр — строгий, но забавный умывальник. Он словно оживший предмет, который наводит порядок и заставляет героя взглянуть на себя по-новому.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аккуратности и чистоте, но делает это через движение, ритм и веселые превращения. Поэтому ее интересно читать и слушать снова и снова.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мальчик не любит умываться, и из-за этого всё вокруг идет не по правилам. Чуковский показывает это смешно, без скучных наставлений.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«Айболит» — добрый доктор для зверей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смелый и не боится трудностей. Для него важно не только вылечить, но и успокоить, поддержать и не оставить никого в беде.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животных, а значит, много поводов для сочувствия и заботы. Так доброе дело становится главным событием истории.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Айболит лечит зверей и всегда спешит на помощь. Его доброта сразу заметна, поэтому дети легко доверяют этому герою.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Айболита прост и очень запоминается. Он помогает детям понять, что настоящая сила — в добром сердце и готовности помочь.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«Телефон»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627400" y="9021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звонок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начинается как веселый разговор по телефону. Уже с первых строк слышно, что сейчас произойдет что-то необычное и смешное.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627400" y="21943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просьба за другой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герою звонят разные собеседники и просят о самых странных вещах. Быстрый темп делает историю похожей на цепочку забавных сценок.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27400" y="3486525"/>
            <a:ext cx="3066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неожиданные ответы создают ощущение живой беседы. Именно поэтому сказка звучит очень бодро и легко остается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43958"/>
            <a:ext cx="397500" cy="353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43958"/>
            <a:ext cx="397500" cy="353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4127" y="1808825"/>
            <a:ext cx="2647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«Федорино горе» таким ярким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Чашки, блюдца и самовар ведут себя как настоящие герои. Из-за этого обычные вещи превращаются в участников веселого спектакля.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уходит от Федоры, потому что она не любит чистоту. Сказка мягко напоминает, как важно беречь вещи и следить за порядком.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Федора как героиня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Федора сначала кажется смешной и неуклюжей, но через приключение понимает свою ошибку. Это делает историю поучительной и доброй.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динамично, будто на сцене. Дети легко представляют, как посуда «убегает», а потом возвращается в дом.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язык Чуковского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Чуковского легко читать вслух, потому что строки идут бодро и ровно. Рифмы помогают услышать движение текста и запомнить его без усилий.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повторял звуки, слова и целые фразы. Благодаря этому его стихи похожи на музыку: они звонкие, веселые и очень живые.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06" y="1589275"/>
            <a:ext cx="493237" cy="5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3894" y="2572500"/>
            <a:ext cx="493237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13894" y="3555725"/>
            <a:ext cx="493237" cy="5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и речь детей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слушал детскую 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не просто придумывал слова, а внимательно вслушивался в разговоры малышей. Он замечал смешные оговорки, необычные окончания и смелые словечки, которые взрослые часто не воспринимают всерьёз.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слова становились материалом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записывал живые выражения и видел в них не ошибку, а силу фантазии. Так он понимал, как ребенок пробует язык на вкус и создает новые, очень выразительные формы.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наблюдений рождались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помогли Чуковскому лучше понять, как развивается речь. Он увидел, что детская речь — это не только учёба, но и творчество, игра и смелое открытие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любовь к книгам разных стран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переводил произведения английских и американских писателей на русский язык очень точно и живо. Благодаря его работе юные читатели знакомились с новыми героями, шутками и интонациями другой литературы.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для него был не просто работой со словами, а настоящим мостом между культурами. Он хотел, чтобы хорошая книга становилась понятной и близкой русскому читателю, не теряя своего характера.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переводов, Чуковский писал статьи о литературе и учил читать вдумчиво. Он показывал, что мир книг намного шире одной страны, а интерес к чтению открывает дорогу к новым историям.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книги Чуковского проходили через трудные времена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сказки спорили с взрослыми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читатели сразу принимали его сказки с радостью. Некоторым они казались слишком необычными, шумными и даже слишком смелыми. Но именно эта живая сила потом сделала их любимыми у детей.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запретов и сомнений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писателя были годы, когда его книги встречали настороженно или не печатали так легко, как хотелось бы. Чуковский всё равно продолжал работать, не отказывался от детской литературы и верил в своего читателя.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стол, рукописи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архивных фотографиях и старых обложках видно, что писатель жил трудом и терпением. Перед нами не сказочный волшебник, а настоящий мастер слова, который снова и снова возвращался к своим рукописям.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— защитник детского чтения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считал, что детская книга должна говорить с ребенком просто и честно. Если текст понятен, весел и живой, читателю легче поверить героям и полюбить чтение.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особенно ценил фантазию и игру. По его мнению, хорошая книга не скучает сама и не заставляет скучать ребёнка, а помогает воображению работать ярко и свободно.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понимал, что книга развивает речь, чувство ритма и вкус к слову. Чем точнее и выразительнее написан текст, тем легче ребенку читать его вслух и запоминать.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взгляды не устарели. И сегодня хорошая детская книга помогает расти, думать, задавать вопросы и с удовольствием открывать новые страницы снова и снова.
</a:t>
            </a:r>
            <a:endParaRPr lang="en-US" sz="10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сказки так легко запоминаются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8375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внимательно слушал, как говорят дети и взрослые. Из живой речи он брал смешные интонации, короткие реплики и слова, которые сразу звучат на слух.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32725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ритм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строил строки так, чтобы они звучали как песенка. Повторы, звонкие рифмы и быстрый темп помогают запоминать текст почти с первого чтения.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08170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сцена, которую хочется пересказать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сказках всё ярко, смешно и очень наглядно. Поэтому дети легко пересказывают их, а любимые строки остаются в памяти надолго.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72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4550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492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272" y="1808825"/>
            <a:ext cx="370650" cy="423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5649" y="1808825"/>
            <a:ext cx="370650" cy="423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Чуковского, которых знают все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60146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Мойдодыр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и забавный умывальник сразу запоминается детям. Он превращает обычное умывание в целую сказочную сцену, где порядок становится не наказанием, а веселым открытием.
</a:t>
            </a:r>
            <a:endParaRPr lang="en-US" sz="700" dirty="0"/>
          </a:p>
        </p:txBody>
      </p:sp>
      <p:sp>
        <p:nvSpPr>
          <p:cNvPr id="16" name="Text 3"/>
          <p:cNvSpPr txBox="1"/>
          <p:nvPr/>
        </p:nvSpPr>
        <p:spPr>
          <a:xfrm>
            <a:off x="2230519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Доктор Айболит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врач для зверей стал символом заботы и милосердия. Его образ очень понятен детям: он спешит на помощь, не боится трудностей и всегда думает о других.
</a:t>
            </a:r>
            <a:endParaRPr lang="en-US" sz="700" dirty="0"/>
          </a:p>
        </p:txBody>
      </p:sp>
      <p:sp>
        <p:nvSpPr>
          <p:cNvPr id="17" name="Text 4"/>
          <p:cNvSpPr txBox="1"/>
          <p:nvPr/>
        </p:nvSpPr>
        <p:spPr>
          <a:xfrm>
            <a:off x="3900878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Федорина посуда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Чашки, блюдца и самовар в сказке ведут себя как настоящие герои. Благодаря этому обычные вещи словно оживают и показывают, что неряшливость может привести к беде.
</a:t>
            </a:r>
            <a:endParaRPr lang="en-US" sz="700" dirty="0"/>
          </a:p>
        </p:txBody>
      </p:sp>
      <p:sp>
        <p:nvSpPr>
          <p:cNvPr id="18" name="Text 5"/>
          <p:cNvSpPr txBox="1"/>
          <p:nvPr/>
        </p:nvSpPr>
        <p:spPr>
          <a:xfrm>
            <a:off x="557124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сказке сам телефон становится центром смешных разговоров. По нему звонят самые разные герои, а их просьбы и ответы создают быстрый, яркий и очень веселый ритм.
</a:t>
            </a:r>
            <a:endParaRPr lang="en-US" sz="700" dirty="0"/>
          </a:p>
        </p:txBody>
      </p:sp>
      <p:sp>
        <p:nvSpPr>
          <p:cNvPr id="19" name="Text 6"/>
          <p:cNvSpPr txBox="1"/>
          <p:nvPr/>
        </p:nvSpPr>
        <p:spPr>
          <a:xfrm>
            <a:off x="7241617" y="2582525"/>
            <a:ext cx="14523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 Чуковского часто говорят, действуют и переживают как персонажи большого спектакля. Именно поэтому дети легко узнают их в книгах, рисунках и мультфильмах.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Чуковского и яркие рисунки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которая сразу зовет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издания Чуковского часто встречают читателя яркой обложкой. На ней можно увидеть героя в движении, смешную ситуацию или крупные буквы, которые будто прыгают вместе с текстом.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услышать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к его сказкам передают не только внешний вид героев, но и настроение строк. Краски, линии и мимика персонажей помогают почувствовать шутку, темп и сказочную музыку текста.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из сказки как маленький спектакль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рисунке появляются Мойдодыр, Айболит или Федорина посуда, страница становится похожей на сцену. Такой разворот легко рассматривать, пересказывать и обсуждать вместе с друзьями.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Чуковского читают в школе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сказки входят в круг чтения младших школьников, потому что язык в них ясный, а ситуации знакомые. Ребенку легко понять героев и следить за их приключениями.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Чуковского удобно читать вслух и по ролям. В них много ритма, повторов и выразительных слов, поэтому они помогают тренировать интонацию и память.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воспитывают интерес к книге без скуки. Они одновременно смешат, учат замечать добро и помогают детям почувствовать, что чтение — это увлекательное дело.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дата начала пути будущего автора любимых детских сказок, переводов и статей о литературе.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год рождения Николая Корнейчукова, которого читатели знают под именем Корней Чуковский.
</a:t>
            </a:r>
            <a:endParaRPr lang="en-US" sz="1912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Корнее Чуковском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и сегодня рядом с нами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остается любимым потому, что умеет говорить с детьми просто, весело и умно. Его сказки учат добру, пробуждают фантазию и делают чтение настоящим удовольствием.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2026-05-24T06:16:07Z</dcterms:created>
  <dcterms:modified xsi:type="dcterms:W3CDTF">2026-05-24T06:16:07Z</dcterms:modified>
</cp:coreProperties>
</file>