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«Старый гриб» М. Пришвина: маленький лесной рассказ о внимательности и доброте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лесной гриб, а мысль — большая и добрая.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писал о лесе, птицах, зверях, травах и грибах. Он замечал то, что многие проходят мимо: мох, тропинку, след зверя и тихую лесную жизнь.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— писатель, который умел слушать природу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гриб, который растёт в лесу среди мха и травы. Он не кажется молодым и крепким, зато выглядит очень старым и особенным.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почувствовать спокойствие, внимательность и доброту. Пришвин показывает, что природа заслуживает бережного взгляда и уважения.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почти нет событий и приключений. Зато есть тихое наблюдение за лесом, где важной становится даже маленькая подробность у старого гриба.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«Старый гриб»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лес похож на большой общий дом. В нём всё рядом и связано: деревья, мох, трава, влажная земля, тень и тихие уголки.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гриб здесь не случайная деталь, а часть лесной семьи. Его легко представить на полянке или в тёмном уголке среди зелёного мха.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рассказе как живой дом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«старый» показывает, что гриб давно живёт в лесу. Оно сразу делает его не просто находкой, а существом с собственной долгой историей.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вызывает уважение. На старый гриб хочется смотреть внимательно и спокойно, а не смеяться над ним или проходить мимо.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 мудрого лесного старичка: стоит тихо, никому не мешает и хранит свою маленькую лесную тайну.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 назван старым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обращает внимание Пришвин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замечает, какой у гриба силуэт, как выглядит его шляпка и чем он отличается от молодых грибов. Из этого рождается яркий образ.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вид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увидеть гриб в лесной тени и понять его настроение. Точный оттенок делает картину живой и помогает читателю представить её ясно.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где стоит гриб: среди мха, травы, влажной земли или в тихом уголке леса. Это сразу создаёт ощущение настоящего леса.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роста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умеет превращать маленькую деталь в заметную находку. Поэтому гриб не теряется среди других растений, а становится главным героем рассказа.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попадает в спокойный лес, где никто не спешит и не шумит. Это сразу настраивает на внимательное чтение.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взгляд останавливается на старом грибе. Маленькая деталь начинает казаться важной и даже немного загадочной.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уютное чувство: лес кажется добрым, а гриб — мудрым и достойным уважения.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рассказ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напоминает: в природе нет ненужных мелочей. Даже старый гриб важен, потому что он часть большого лесного мира.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в природе не делает живое существо менее ценным. Наоборот, она вызывает уважение и бережное отношение.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смотреть на простое внимательно. Иногда именно самая тихая находка оказывается самой интересной.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почувствовать доброту к лесу и радость от того, что рядом есть живая, тихая красота.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лесной детали к доброй мысли о природе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старого гриба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«мох», «трава» и «тень» помогают сразу увидеть прохладный лес. Они делают картину мягкой, тихой и очень похожей на настоящую прогулку.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лесную картину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«влажная земля» и «тихий уголок» передают лесной запах, сырость и спокойствие. От них будто становится прохладнее и немного загадочнее.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Пришвина легко понять младшим школьникам. Но именно они делают рассказ живым, ясным и по-настоящему лесным.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Гриб, который стоит как сторож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мха он заметен сразу: большой, спокойный, будто давно знает лес и никуда не спешит. Его шляпка выглядит старой и важной, а вокруг — тихая зелень. Кажется, что у него есть своя лесная память.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большого леса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гриб не кричит о себе, но именно поэтому его легко представить главным героем. Он стоит на своём месте среди травинок и мха, как добрый старичок. В его неподвижности чувствуется достоинство и тихая сила.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как главный герой рассказа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вызывает интерес, потому что из обычного гриба Пришвин делает почти настоящего героя. Читатель невольно присматривается к лесу внимательнее и начинает замечать то, что раньше казалось незаметным.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рассказ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тепло. Старый гриб не смешит и не пугает, а вызывает добрую улыбку, словно его хочется тихо поприветствовать и пройти мимо с уважением.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появляется спокойствие. Лес в рассказе не шумный, а тихий, мягкий, чуть задумчивый, как утро после дождя, когда всё дышит свежестью и покоем.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оставляет светлое впечатление. Оно напоминает, что красота часто живёт в простых вещах, а внимательный взгляд умеет увидеть в них настоящее маленькое чудо.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природу не бегло, а внимательно. Если смотреть вдумчиво, даже маленький гриб становится важной частью леса и может рассказать о нём многое.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что доброе отношение начинается с наблюдения и интереса. Кто умеет видеть красоту простого, тот лучше чувствует и саму природу, и её тихую мудрость.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напоминает, что к живому нужно относиться бережно. Старый возраст не делает гриб ненужным, наоборот, он заслуживает спокойного уважения, как любой лесной житель.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«Старый гриб»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пишет просто и понятно, поэтому его текст легко читать даже младшим школьникам. Слова у него короткие, ясные и очень точные, без лишней пышности.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несколькими деталями создать живую картину леса. Мох, трава, тень и гриб вместе звучат как настоящая лесная сцена, которую легко представить глазами.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языке чувствуется не только наблюдение, но и доброе чувство. Поэтому описание природы у Пришвина получается тёплым, живым и чуть-чуть сказочным, хотя всё в нём очень правдиво.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Пришвина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и трава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гриба растут мох и тонкие травинки. Они делают лес мягким и уютным, словно у гриба есть зелёная подушка. Такая подробность помогает увидеть красоту тихого уголка.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влажная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деревьев и влажная земля создают ощущение прохлады и покоя. Гриб как будто не один, а в дружной лесной семье, где всё рядом и всё важно.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соседи старого гриба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чтения маленького рассказа к его пользе для разных читателей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полезен этот рассказ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80737" y="3301887"/>
            <a:ext cx="147525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писателе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часто записывал впечатления во время прогулок и поездок. Поэтому его тексты похожи на дневник наблюдательного путешественника, который умеет замечать красоту в самых обычных местах.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маленькой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 то, мимо чего многие проходят не останавливаясь: шорох травы, след зверя, гриб у тропинки. Из таких мелочей у него вырастает целый лесной мир.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леса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 этих наблюдений рождались его книги. Поэтому читать Пришвина — значит как будто идти рядом с человеком, который умеет находить маленькие открытия в каждом лесу.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внимательного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умел смотреть так, будто ничего не пропускает. Даже ветка, мох или тень становились для него важными и интересными, потому что всё в природе живёт и движется.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может вспомнить прогулку, когда в парке или лесу вдруг замечаешь мох, гриб или необычную кору на дереве. После рассказа хочется смотреть не торопясь.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ребёнка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останавливаться и прислушиваться к тишине. Тогда обычная дорожка, пень или куст превращаются в маленькое открытие, а прогулка становится интереснее.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понять: внимательный взгляд делает мир вокруг богаче. Даже самая простая находка может стать почти волшебной, если заметить её с интересом и добротой.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— автор, который очень любил природу. Его имя легко связать с лесом, наблюдениями и добрыми рассказами о том, что растёт и живёт рядом с человеком.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Наблюдательность, доброта, уважение — это главные качества, о которых напоминает рассказ. С ними проще понять, чему учит маленькая лесная история.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мох, трава, тень — эти слова помогают представить тихий уголок, где стоит старый гриб. Они сразу создают нужную картину и лесное настроение.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простого — важная мысль произведения. Она помогает запомнить, что в обычных вещах тоже есть чудо, если смотреть на них внимательно.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запоминания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гриб — большая лесная мысль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Пришвина показывает, что даже старый гриб может стать настоящим героем. В его тихой истории живут внимание, доброта и уважение к природе, а значит — и к самому миру вокруг нас.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2026-05-24T00:53:41Z</dcterms:created>
  <dcterms:modified xsi:type="dcterms:W3CDTF">2026-05-24T00:53:41Z</dcterms:modified>
</cp:coreProperties>
</file>