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 свойства функции y = ax²
</a:t>
            </a:r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Парабола, таблица значений и формула: увидим связь сразу.
</a:t>
            </a:r>
            <a:endParaRPr lang="en-US" sz="392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y = ax² в 9 классе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функция показывает, как формула превращается в график, и помогает понимать параболу. Она встречается в задачах о движении, площадях и изменении величин, а коэффициент a меняет направление и форму графика.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задается выражением y = ax², где a не равно нулю. Один и тот же закон связывает каждое значение x с единственным значением y.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формулу можно подставить любое действительное число x. Поэтому область определения этой функции состоит из всех чисел, которые изучают на координатной прямой.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взять числа x и −x, получится одно и то же значение y, потому что при возведении в квадрат знак исчезает. Это видно и по таблице значений.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Четность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равенства значений при противоположных x график симметричен относительно оси Oy. Поэтому функцию y = ax² относят к четным функциям.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функции и область определения
</a:t>
            </a:r>
            <a:endParaRPr lang="en-US" sz="28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как график функции y = ax²
</a:t>
            </a:r>
            <a:endParaRPr lang="en-US" sz="3174" dirty="0"/>
          </a:p>
        </p:txBody>
      </p:sp>
      <p:sp>
        <p:nvSpPr>
          <p:cNvPr id="10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35000" y="14686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 = ax² называется параболой. У него всегда плавная форма, без углов и разрывов, поэтому его легко узнавать среди других линий.
</a:t>
            </a:r>
            <a:endParaRPr lang="en-US" sz="1105" dirty="0"/>
          </a:p>
        </p:txBody>
      </p:sp>
      <p:sp>
        <p:nvSpPr>
          <p:cNvPr id="12" name="Text 3"/>
          <p:cNvSpPr txBox="1"/>
          <p:nvPr/>
        </p:nvSpPr>
        <p:spPr>
          <a:xfrm>
            <a:off x="635000" y="25715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такая парабола проходит через начало координат. Точка (0; 0) является вершиной графика и помогает быстро проверить, верно ли он построен.
</a:t>
            </a:r>
            <a:endParaRPr lang="en-US" sz="1105" dirty="0"/>
          </a:p>
        </p:txBody>
      </p:sp>
      <p:sp>
        <p:nvSpPr>
          <p:cNvPr id="13" name="Text 4"/>
          <p:cNvSpPr txBox="1"/>
          <p:nvPr/>
        </p:nvSpPr>
        <p:spPr>
          <a:xfrm>
            <a:off x="635000" y="367447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ветви
</a:t>
            </a:r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параболы две симметричные ветви. Они расходятся в разные стороны, а их положение зависит от знака коэффициента a и от расстояния точек от оси Oy.
</a:t>
            </a:r>
            <a:endParaRPr lang="en-US" sz="1099" dirty="0"/>
          </a:p>
        </p:txBody>
      </p:sp>
      <p:sp>
        <p:nvSpPr>
          <p:cNvPr id="14" name="Text 5"/>
          <p:cNvSpPr txBox="1"/>
          <p:nvPr/>
        </p:nvSpPr>
        <p:spPr>
          <a:xfrm>
            <a:off x="2844900" y="14686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построения часто берут точки (−2; 4a), (−1; a), (0; 0), (1; a), (2; 4a). Такой набор показывает, как меняются ординаты при одинаковых по модулю x.
</a:t>
            </a:r>
            <a:endParaRPr lang="en-US" sz="1105" dirty="0"/>
          </a:p>
        </p:txBody>
      </p:sp>
      <p:sp>
        <p:nvSpPr>
          <p:cNvPr id="15" name="Text 6"/>
          <p:cNvSpPr txBox="1"/>
          <p:nvPr/>
        </p:nvSpPr>
        <p:spPr>
          <a:xfrm>
            <a:off x="2844900" y="25715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изображения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на координатной плоскости помогает увидеть, что противоположные значения x дают одинаковые y. Именно поэтому таблица значений и график подтверждают друг друга.
</a:t>
            </a:r>
            <a:endParaRPr lang="en-US" sz="9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параболу по формуле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построении графика y = ax²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для разных коэффициентов a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меняются значения функции при разных коэффициентах a для одних и тех же значений x.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|a| значения возрастают быстрее. Отрицательный коэффициент меняет знак всех значений y, но сохраняет симметрию таблицы.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y = ax² для x = −2, −1, 0, 1, 2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 сравнение не самих графиков, а одного и того же x. Это удобно, чтобы увидеть, как меняется результат вычисления.
</a:t>
            </a:r>
            <a:endParaRPr lang="en-US" sz="11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y = ax² при x = 2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коэффициент a влияет на значения функции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модуль a, тем выше столбец по модулю. Минус у a переносит значение ниже оси x.
</a:t>
            </a:r>
            <a:endParaRPr lang="en-US" sz="129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положительного коэффициента график поднимается вверх от вершины, а все значения остаются неотрицательными.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наименьшее значение функции, которое достигается в точке x = 0.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функции y = ax² при a &gt; 0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функции при a &lt; 0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95175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ветвей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 a отрицателен, парабола открывается вниз. Ее ветви расходятся к нижней части координатной плоскости, а вершина остается в начале координат.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2729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точке x = 0 функция достигает самого большого значения, равного 0. Все остальные значения лежат ниже оси x и не могут стать положительными.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590208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Промежутки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промежутке (−∞; 0] функция возрастает, потому что при приближении к нулю значения y становятся больше. На [0; +∞) она убывает.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7815" y="2099401"/>
            <a:ext cx="1862658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 определяет только направление ветвей, но не меняет положение вершины. Поэтому график всегда симметричен относительно оси Oy.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и вершина параболы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4895650" y="1660675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функции y = ax² вершина всегда находится в начале координат. Это самая важная точка графика, от которой удобно начинать построение и проверку.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95650" y="27345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x = 0 совпадает с осью Oy и делит параболу на две равные части. Любая точка справа имеет такую же пару слева.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95650" y="38084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(x; y) принадлежит графику, то точка (−x; y) тоже принадлежит ему. Именно поэтому на рисунке легко увидеть зеркальное расположение точек.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одинаковых x значение y быстрее растёт у функции с большим |a|. Это видно уже по точкам x = 1, 2 и 3.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формуле y = ax²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модуля коэффициента |a| на форму графика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|a|, тем график уже и круче; меньший модуль делает параболу шире, не меняя вершину в начале координат.
</a:t>
            </a:r>
            <a:endParaRPr lang="en-US" sz="12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800" y="3261000"/>
            <a:ext cx="13395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569" y="1533950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графиков y = x², y = 2x² и y = −x²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опора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графика проходят через начало координат и имеют одну и ту же ось симметрии x = 0. Поэтому их удобно сравнивать на одной координатной плоскости.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 = −x²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−x² сохраняет форму, но её ветви направлены вниз. Это зеркальное отражение графика y = x² относительно оси x.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 = 2x²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функции y = 2x² парабола уже, чем у y = x²: значения y растут быстрее, а ветви выглядят более крутыми при удалении от оси Oy.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этих парабол помогает быстро увидеть, что знак коэффициента меняет направление ветвей, а его модуль влияет только на ширину и крутизну графика.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852532"/>
            <a:ext cx="3856200" cy="18430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точек достаточно, чтобы увидеть форму параболы и её симметрию относительно оси Oy.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по обе стороны от нуля совпадают, а точка (0; 0) остаётся вершиной графика.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формуле y = 2x²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для построения графика y = 2x²
</a:t>
            </a:r>
            <a:endParaRPr lang="en-US" sz="3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жизни встречается парабола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Мяч, который летит дугой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бросить мяч, его путь в воздухе часто напоминает параболу. Сначала высота растёт, потом уменьшается, и по такой траектории удобно описывать движение в задачах и на практике.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Фонтан и струя воды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Струя воды из фонтана тоже образует дугу, близкую к параболе. По её форме можно представить, где вода поднимется выше всего и как далеко она улетит.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 и прожекторы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отражателях фонарей и прожекторов используют параболическую форму, потому что она помогает собирать и направлять свет. Так математика превращается в полезный инструмент для техники и повседневной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свойства графика по формуле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рассуждений при анализе функции y = ax²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31" y="1419463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2288" y="1419463"/>
            <a:ext cx="200925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8975" y="141945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0975" y="3195018"/>
            <a:ext cx="318300" cy="254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42288" y="3188388"/>
            <a:ext cx="200925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работе с графиком
</a:t>
            </a:r>
            <a:endParaRPr lang="en-US" sz="3400" dirty="0"/>
          </a:p>
        </p:txBody>
      </p:sp>
      <p:sp>
        <p:nvSpPr>
          <p:cNvPr id="15" name="Text 2"/>
          <p:cNvSpPr txBox="1"/>
          <p:nvPr/>
        </p:nvSpPr>
        <p:spPr>
          <a:xfrm>
            <a:off x="9020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знак a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901950" y="1833925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считают, что модуль коэффициента отвечает за направление ветвей. На самом деле вверх или вниз парабола смотрит только из-за знака a.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834675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Сдвигают вершину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34575" y="1833925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функции y = ax² вершина всегда находится в начале координат. Переносить её в другую точку можно только у других квадратных функций, но не здесь.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7448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Рисуют одну половину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744750" y="1833925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должен быть симметричным относительно оси Oy. Если построена только правая или только левая часть, изображение получается неполным и неверным.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902050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Соединяют точки ломаной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901950" y="3602850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 — это плавная кривая, а не набор отрезков. Ломаная линия искажает форму графика и мешает увидеть его свойства.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3834675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вычислениях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3834575" y="3602850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подсчёт значений y по формуле сразу меняет рисунок. Поэтому перед построением полезно ещё раз проверить умножение и знак результата.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 меняет только направление ветвей и знак значений функции. Модуль |a| влияет на крутизну одинаково при любом знаке.
</a:t>
            </a:r>
            <a:endParaRPr lang="en-US" sz="1206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функции y = ax² по её формуле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1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при разных значениях a
</a:t>
            </a:r>
            <a:endParaRPr lang="en-US" sz="3041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a &gt; 0 график расположен выше оси x, при a &lt; 0 — ниже. Больший |a| делает параболу более узкой.
</a:t>
            </a:r>
            <a:endParaRPr lang="en-US" sz="129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готовый график функции y = ax²
</a:t>
            </a:r>
            <a:endParaRPr lang="en-US" sz="3061" dirty="0"/>
          </a:p>
        </p:txBody>
      </p:sp>
      <p:sp>
        <p:nvSpPr>
          <p:cNvPr id="11" name="Text 2"/>
          <p:cNvSpPr txBox="1"/>
          <p:nvPr/>
        </p:nvSpPr>
        <p:spPr>
          <a:xfrm>
            <a:off x="3429325" y="146807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ось симметрии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функции ось симметрии совпадает с осью Oy, то есть с прямой x = 0. Она делит параболу на две одинаковые части.
</a:t>
            </a:r>
            <a:endParaRPr lang="en-US" sz="1294" dirty="0"/>
          </a:p>
        </p:txBody>
      </p:sp>
      <p:sp>
        <p:nvSpPr>
          <p:cNvPr id="12" name="Text 3"/>
          <p:cNvSpPr txBox="1"/>
          <p:nvPr/>
        </p:nvSpPr>
        <p:spPr>
          <a:xfrm>
            <a:off x="614525" y="1468087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вершину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графика y = ax² вершина всегда находится в начале координат. Это первая точка, на которую нужно смотреть при чтении рисунка.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4293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виду графика легко понять направление ветвей, область значений и сравнить несколько функций между собой, не вычисляя много таблиц.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145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точки расположены близко к оси Oy, модуль коэффициента меньше. Если парабола узкая и крутая, значит, |a| больше.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примере функции y = −2x²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69545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ветвей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 коэффициент отрицательный, ветви параболы направлены вниз. Это сразу показывает, что график расположен ниже оси x, кроме вершины.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004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 модулю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|−2| больше, чем |−1|, поэтому график y = −2x² уже, чем график y = −x². Он сильнее изгибается около оси Oy.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24631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для 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построения удобно взять точки (−2; −8), (−1; −2), (0; 0), (1; −2) и (2; −8). Они помогают увидеть форму и симметрию графика.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589335" y="2990651"/>
            <a:ext cx="1820416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готовом рисунке должна быть заметна симметрия относительно оси Oy и быстрое уменьшение значений при удалении от нуля.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графике y = ax²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ax² всегда задаёт параболу с вершиной в начале координат. Знак a определяет направление ветвей, а модуль |a| помогает понять ширину и крутизну графика.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2026-05-29T15:36:28Z</dcterms:created>
  <dcterms:modified xsi:type="dcterms:W3CDTF">2026-05-29T15:36:28Z</dcterms:modified>
</cp:coreProperties>
</file>