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промышленность: значение, добыча и роль в хозяйстве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ключевое топливо и сырьё: от образования до экологии и современных изменений отрасли.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угольной промышленности важна для географии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главный минеральный ресурс для промышленности и энергетики. Многие страны по-прежнему получают электроэнергию на угольных ТЭС, а коксующийся уголь нужен чёрной металлургии. Поэтому карта добычи помогает понять транспорт и расселение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образовался уголь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 в болотах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растения накапливались в заболоченных местах без доступа кислорода. Они постепенно разлагались и превращались в первые органические отложения.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Торфообразование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наслоения уплотнялись и превращались в торф. Он уже отличается по составу от исходных растений и служит «началом» угольной цепочки.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бурому углю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давления и изменений условий торф превращается в бурый уголь. В нём больше влаги и меньше углерода, чем в более зрелых видах угля.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и антрацит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уплотнение формирует каменный уголь, а при ещё большей «зрелости» образуются антрацит и более высокие доли углерода. Чем больше углерода, тем выше теплотворная способность.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угля и их свойства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уголь содержит больше влаги и меньше углерода. Поэтому при сжигании он выделяет меньше тепла, чем более «зрелые» виды. Часто его используют недалеко от мест добычи.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уголь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более плотный и даёт более высокую теплотворную способность. Антрацит отличается самым высоким содержанием углерода, твёрдостью и длительным горением. Сравнение видов удобно делать по внешнему виду и структуре.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и антрацит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87151"/>
            <a:ext cx="4417500" cy="23906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угольные страны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производство сосредоточено у нескольких стран и регионов, что влияет на экспорт и направления поставок.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концентрация добычи означает зависимость энергетики и металлургии от транспорта и портов.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 мировым лидерам добычи (без привязки к единому конкретному году).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 уголь: основные этапы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разведки до поставки топлива потребителям; два пути — карьер или шахта.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выбирают по условиям залегания и экономическим расчётам. Открытый метод больше влияет на ландшафт, а подземный — на условия труда и организацию контроля в шахте.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 подземная добыча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 применяется, когда пласты залегают неглубоко. Добывать уголь в карьере обычно проще и часто выгоднее по затратам. При этом активно меняется поверхность местности.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добыча используется при глубоком залегании. Она требует шахт, вентиляции, крепления выработок и строгого соблюдения правил безопасности. Работы сложнее и связаны с повышенными рисками.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расходуется добытый уголь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значимая часть угля уходит на производство электричества. Коксующийся уголь также выделяют отдельно как сырьё для выплавки чугуна и стали.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спрос на уголь во многом определяется энергетикой. В металлургии роль угля особенно заметна благодаря коксованию.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доли по направлениям использования (без привязки к конкретной статистике за год).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00352" y="1760755"/>
            <a:ext cx="339075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 производстве электроэнергии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электричества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Генератор превращает вращение турбины в электрический ток. Так уголь становится источником энергии для городов и предприятий. Технология работает непрерывно и зависит от устойчивых поставок топлива.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в котлах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тепловых электростанциях уголь подают в котёл и сжигают. Теплота нагревает воду, превращая её в пар. Это первый шаг в выработке электричества.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сжигании угля образуются углекислый газ, зола, сажа и другие загрязняющие вещества. Поэтому угольная энергетика тесно связана с задачами контроля выбросов и очистки.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приводит турбину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Образовавшийся пар направляют на турбину. Поток пара заставляет турбину вращаться, а это создаёт механическую энергию. Затем вращение передаётся генератору.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доменной печи из сырья получают чугун, а затем производят сталь. Из стали делают машины, рельсы, здания и инструменты. Поэтому цепочку можно представить так: уголь → кокс → доменная печь → чугун → сталь.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 металлургии: от угля к стали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чёрной металлургии используют коксующийся уголь. Его нагревают без доступа воздуха, чтобы получить кокс. Кокс нужен доменным печам и как топливо, и как восстановитель.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угля как топлива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легко складировать и перевозить большими партиями: это помогает электростанциям и промышленным предприятиям планировать работу на длительный срок.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связаны с энергетической ценностью и стабильностью поставок, а ограничения — с выбросами и отходами, требующими строгих природоохранных мер.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для сравнения (без привязки к конкретным измерениям).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 в шахтах и карьерах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шахтах и карьерах главные риски связаны с обрушениями пород, взрывами газа и угольной пыли, а также пожарами и травмами из‑за работы техники.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опасностей применяют вентиляцию, крепление горных выработок и контроль состава воздуха с датчиками газа, чтобы вовремя обнаруживать опасные концентрации.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защита включает спецодежду, каски и респираторы; она дополняет технические меры и помогает снизить вред при пылевых и газовых факторах.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обеспечивается не только оборудованием, но и дисциплиной: соблюдением регламентов, исправностью техники и постоянным мониторингом условий на рабочем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149" y="1931425"/>
            <a:ext cx="4101402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и использования угля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негативные эффекты проявляются одновременно в воздухе, воде и на самой поверхности земли.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влияния на воздух и воду, но серьёзный урон получают и почвы: после добычи меняются рельеф и растительный покров.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экологические эффекты угольной отрасли (учебное сравнение).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 после добычи угля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восстановленных территориях часто появляются водоёмы, парки и другие хозяйственные объекты: это помогает уменьшить долговременный вред и вернуть место для жизни растений и людей.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карьеров и шахт выполняют рекультивацию: засыпают пустоты, выравнивают поверхность, возвращают плодородный слой почвы и организуют уход за участком.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промышленность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отрасли важны не только запасы, но и удобство вывоза: бассейны группируются там, где развиты железные дороги и портовые маршруты.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добычи в нескольких крупных районах объясняет и роль транспортных магистралей: стоимость доставки напрямую влияет на экономику поставок.
</a:t>
            </a:r>
            <a:endParaRPr lang="en-US" sz="143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иллюстрация географического распределения; точные объёмы не приведены.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угля к потребителям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перевозки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используют для массовой отправки угля вагонами: это удобно для внутренних поставок и для доставки к крупным промышленным узлам, электростанциям и портам.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логистика через порты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дальних направлений уголь перевозят морским транспортом через портовые терминалы. Такая схема важна для внешней торговли, когда наземная дорога длиннее и дороже.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Конвейерные линии на предприятиях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Внутриплощадочную перевозку часто выполняют конвейерами: так уголь можно подавать непрерывно к котлам, складам и производственным участкам, снижая лишние перевалки.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транспортной цены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доставки заметно влияет на конечную цену угля. Поэтому выбор месторождения и строительство транспортной сети тесно связаны с планами потребителей и устойчивостью поставок.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спрос на уголь в мире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спрос поддерживают быстрый рост промышленности и населения, а в индустриальных странах он меняется медленнее из‑за замещения другими видами энергии.
</a:t>
            </a:r>
            <a:endParaRPr lang="en-US" sz="135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показывает: уголь сохраняет значимость, но его доля в энергобалансе постепенно перестраивается, особенно там, где быстрее развиваются альтернативы.
</a:t>
            </a:r>
            <a:endParaRPr lang="en-US" sz="139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тренды; без привязки к конкретным статистическим значениям.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угольной промышленности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будет развиваться за счёт автоматизации добычи и управления технологическими процессами: это помогает уменьшать долю ручного труда и повышать управляемость рисков.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рост добычи замедляется: вместо расширения акцента делают на модернизацию существующих мощностей, строгие стандарты безопасности и рекультивацию после работ.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вредного воздействия планируют более эффективную переработку угля, модернизацию очистных установок и внедрение мер контроля выбросов; параллельно усиливают требования по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угля от месторождения до готовой продукции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цепочка: от добычи и подготовки угля до электроэнергии и металлургических изделий.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Уголь: ресурс с большим вкладом и серьёзными ограничениями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промышленность остаётся важной для энергетики и металлургии, но требует внимания к экологии, безопасности и здоровью людей. Развитие отрасли опирается на модернизацию, рекультивацию и более рациональное использование ресурсов.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2026-05-11T22:46:01Z</dcterms:created>
  <dcterms:modified xsi:type="dcterms:W3CDTF">2026-05-11T22:46:01Z</dcterms:modified>
</cp:coreProperties>
</file>