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/ Одежда: тема урока по английскому языку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об одежде по-английски: просто, точно и уверенно.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лексику по теме одежды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clothes нужны каждый день: чтобы описывать внешность, говорить о покупках, поездках, школьной форме и любимом стиле. Эта тема помогает строить короткие, естественные фразы в разговоре и диалоге.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clothes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темы: T-shirt, shirt, blouse, sweater, hoodie, jacket, coat, jeans, trousers, shorts, skirt и dress. Эти слова помогают быстро называть базовые вещи в повседневной речи.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аксессуары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одежде также относятся socks, shoes, boots, trainers, cap, scarf и gloves. Они особенно полезны, когда нужно описать образ целиком или сказать, что надето в холодную или тёплую погоду.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clothes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clothes обычно употребляется только во множественном числе. Для отдельных вещей часто используют garment, item of clothing или outfit, если речь идёт о готовом комплекте одежды.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темы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глаголы: wear, put on, take off, match, choose и try on. Они помогают говорить не только о вещах, но и о действиях, связанных с одеждой.
</a:t>
            </a:r>
            <a:endParaRPr lang="en-US" sz="1007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clothes лучше запоминается в коротких сочетаниях: wear a jacket, try on shoes, match a scarf, choose a size. Такие пары слов особенно полезны для устной речи.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одежды: повседневная и школьная одежда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подростки чаще всего носят jeans, T-shirts, hoodies, trainers и jackets. Эти слова помогают описать привычный, удобный и практичный стиль.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школы часто нужны uniform, blazer, tie, trousers, skirt, shirt и school shoes. Такая лексика полезна, когда нужно сравнить свободный стиль и более официальный дресс-код.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можно описывать через цвет, длину, фасон и удобство. Например, red, long, short, loose, fitted, comfortable — это простые слова, которые делают описание точным.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визуальный ряд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быстрее запомнить названия вещей: ученики видят предмет, читают английское слово и сразу связывают его с русским значением. Это удобно для повторения и проверки.
</a:t>
            </a:r>
            <a:endParaRPr lang="en-US" sz="11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урока,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одежды встречаются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вещи чаще всего оказываются в повседневном гардеробе подростка и как они распределяются между разными ситуациями.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базовые и удобные вещи; редкие категории связаны со школой, погодой или особыми случаями.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Словарь: предмет одежды, перевод и пример использования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запоминать слова сразу в словосочетании и предложении.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запоминаются лучше, если видеть их в живом примере, а не отдельно.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по теме clothes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одежду на английском языке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признаков: предмет одежды → цвет → материал → размер → стиль → ситуация использования.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одежды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comfortable, warm и light помогают сказать, насколько вещь удобна и подходит ли она для погоды. Они часто используются, когда выбирают одежду на каждый день.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tight, loose, too big, too small и fits well описывают, как вещь сидит на человеке. Это особенно полезно в магазине и при примерке.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fashionable, stylish, smart, casual, elegant и sporty помогают говорить о характере одежды. Важно помнить: stylish — модный, а smart — аккуратный и опрятный.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возраст моды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Expensive, cheap и old-fashioned показывают отношение к стоимости и актуальности вещи. Эти слова помогают не только описывать одежду, но и выражать собственное мнение.
</a:t>
            </a:r>
            <a:endParaRPr lang="en-US" sz="11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cold, в шкафу быстро находятся coat, boots, gloves, scarf and a thick sweater. Такая одежда помогает не только согреться, но и оставаться активным на улице. Зимой особенно важно выбирать вещи, которые защищают от ветра и снега.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rainy or windy weather часто нужны jacket, cardigan, umbrella and waterproof shoes. В это время погода меняется быстро, поэтому лучше выбирать одежду, которую легко снять или надеть. Слои помогают чувствовать себя комфортно весь день.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лёгкость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warm weather pupils choose T-shirts, shorts, dresses, skirts and light trainers. Лёгкие ткани и открытая обувь делают одежду более удобной для прогулок и поездок. Летом особенно важно, чтобы вещи не сковывали движения.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сезон задаёт свои правила: чем холоднее воздух, тем важнее тёплые вещи; чем теплее, тем больше нужны лёгкие ткани. Поэтому vocabulary about clothes always goes together with weather words.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одежда: what to wear in different weather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урока,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сезонам и погоде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как меняется выбор одежды в зависимости от температуры и осадков. Это помогает связать слова с реальными жизненными ситуациями.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холоднее и дождливее погода, тем нужнее тёплая и водоотталкивающая одежда; в жару лидируют лёгкие вещи.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одежды: ключевые выражения на английском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важно уметь вежливо попросить примерить вещь и уточнить размер. Полезные фразы: Can I try this on? и What size is it? — они помогают начать короткий диалог.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конкретная модель, покупатель спрашивает: Do you have it in blue? или I’m looking for a school shirt. Такие выражения делают просьбу точной и понятной продавцу.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по фигуре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примерки ученики описывают результат: It fits well, It’s too tight, It’s too long. Эти фразы особенно полезны, когда нужно сравнить несколько размеров и выбрать подходящий.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скидка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 покупке часто звучат слова price, discount, changing room, cash desk и receipt. Они помогают понять этапы покупки и правильно спросить How much is it?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восьмого класса особенно полезны мини-диалоги в магазине, где покупатель уточняет цвет, размер и цену, а затем принимает решение. Так слова запоминаются в реальной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посадка и состояние вещи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признаки одежды и подобрать вещь по размеру, удобству и назначению.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оценивают не только по виду, но и по тому, как она сидит, в каком она состоянии и подходит ли для сезона.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по теме clothes для 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свой outfit по-английски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описания личного образа: от выбора вещей к общей оценке.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школьная форма в разных странах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школьная форма включает shirt, tie, blazer, trousers or skirt and school shoes. Такой набор делает внешний вид более аккуратным и помогает соблюдать единый школьный стандарт.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или свободная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uniform обязателен, в других действует свободный dress code. Это показывает, что правила внешнего вида зависят от школы, возраста учеников и местных традиций.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используют uniform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uniform относится не только к школьной форме. Его используют и для одинаковой одежды спортсменов, а также работников некоторых профессий, где важны порядок и узнаваемость.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формы полезны прилагательные formal, neat, practical и official. Они помогают сравнить школьную одежду с повседневной и объяснить, почему один стиль выглядит более строгим.
</a:t>
            </a:r>
            <a:endParaRPr lang="en-US" sz="10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 по теме clothes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одежды подростками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оценивают одежду сразу по нескольким параметрам: удобство, внешний вид и соответствие ситуации. Для школьных дней и прогулок критерии заметно отличаются.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Comfort и style обычно важнее всего, но решение о покупке почти всегда зависит ещё и от цены, погоды и школьных правил.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одежды и их особенности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44240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Cotton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мягкий, приятный к телу и хорошо пропускает воздух. Поэтому cotton часто выбирают для футболок, рубашек и одежды на каждый день, особенно в тёплую погоду.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944586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Wool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хорошо сохраняет тепло и подходит для cold weather. Из wool делают свитеры, шарфы и зимнюю одежду, которая помогает чувствовать себя комфортно на улице.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09170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Polyester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Полиэстер прочный, меньше мнётся и быстро сохнет. Этот материал часто используют в спортивной и повседневной одежде, где важны практичность и простота ухода.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7375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Denim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Джинсовая ткань durable и очень популярна у подростков. Из denim шьют jeans, jackets и skirts, потому что материал долго служит и легко сочетается с другими вещами.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3833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Leather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используется для shoes, jackets and bags. Она выглядит более formal или stylish, но требует аккуратного ухода, поэтому чаще подходит для отдельных вещей, а не для ежедневной простой одежды.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стиль и личный выбор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 и style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fashion описывает общие модные тенденции, а style — личный способ одеваться. Поэтому один человек может следить за fashion, но сохранять свой собственный style.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одежды часто нужны слова trendy, classic, sporty, casual, elegant, simple, colorful и modern. Они помогают передать не только вид вещи, но и впечатление от всего образа.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подросткам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ученики обычно говорят о любимой одежде коротко и понятно: I like wearing jeans because they are comfortable. Такие фразы легко использовать в устной речи.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style is casual показывает, что одежда выбирается по удобству и привычке. Зимой многие говорят I prefer warm clothes in winter, подчёркивая практичность, а не только моду.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 по теме clothes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Аксессуары в повседневном гардеробе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Аксессуары помогают сделать outfit более удобным и выразительным. Их выбирают не только ради красоты, но и ради практичности, особенно в холодную или солнечную погоду.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и scarf встречаются чаще всего, потому что они нужны каждый день; остальные аксессуары сильнее зависят от сезона и 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и типичные ошибки по теме clothes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правильно говорить о одежде и каких ошибок стоит избегать в устной и письменной речи.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одежды особенно важны множественное число, формы настоящего времени и устойчивые сочетания, которые лучше запоминать целиком.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теме clothes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Clothes: что нужно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clothes помогает уверенно говорить о вещах, размерах, материалах, сезонах и покупках. Эти слова делают речь точнее, а простые фразы позволяют описывать свой стиль и понимать собеседника.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2026-05-31T05:52:59Z</dcterms:created>
  <dcterms:modified xsi:type="dcterms:W3CDTF">2026-05-31T05:52:59Z</dcterms:modified>
</cp:coreProperties>
</file>