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параллелограмма: от рисунка к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найти площадь по основанию и высоте.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есть в плитке, узорах, чертежах и деталях конструкций. Площадь помогает рассчитать материал, покрытие и размеры поверхности.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площадь параллелограмма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параллелограммом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 — это четырёхугольник, у которого две пары противоположных сторон параллельны. Также эти стороны равны по длине, что удобно для построений и проверок на чертеже.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в параллелограмме равны, а соседние всегда составляют 180°. Это свойство помогает распознавать фигуру и отличать её от других четырёхугольников.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не важен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может быть очень наклонённой, но её площадь определяется не внешним видом, а основанием и высотой. Поэтому важны точные измерения, а не угол наклона сторон.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свойства сторон и углов соблюдены, чертёж действительно изображает параллелограмм. Тогда можно применять формулу площади и уверенно проверять полученный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 на чертеже параллелограмма
</a:t>
            </a:r>
            <a:endParaRPr lang="en-US" sz="293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Основанием выбирают одну из сторон параллелограмма, относительно которой удобно считать площадь. Выбор может быть любым, но высота должна относиться именно к этому основанию.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высота не является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совпадает с наклонной боковой стороной, если фигура не прямоугольник. Поэтому нельзя брать любую сторону вместо высоты, даже если она кажется похожей.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подписывают основание буквой a, высоту буквой h и отмечают прямой угол. Эти обозначения помогают быстро записать формулу и не перепутать элементы.
</a:t>
            </a:r>
            <a:endParaRPr lang="en-US" sz="1318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перпендикуляр, опущенный из противоположной стороны на основание или его продолжение. Она показывает расстояние между параллельными сторонами.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параллелограмма к прямоугольнику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фигуры помогает увидеть, почему работает формула площади.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 увеличении любого множителя площадь растёт предсказуемо и без скачков.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или высота увеличиваются, площадь растёт прямо пропорционально.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 = a·h; данные рассчитаны по заданным значениям.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изменении основания и высоты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 = a·h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площадь равна произведению основания на высоту.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подходит для любого параллелограмма: важны только основание и перпендикулярная к нему высота, а не наклон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площади параллелограмма.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путать элементы формулы и правильно записывать ответ в квадратных единицах.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перпендикулярна основанию, а площадь записывают в квадратных единицах.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обозначения в теме площади параллелограмма.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единицы измерения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наклон фигуры не влияет на площадь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параллелограмм сильнее наклонить или сделать более «ровным», его внешний вид изменится, но площадь останется той же при одинаковых основании и высоте.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по 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вычисления важны не боковые стороны, а расстояние между параллельными сторонами. Именно высота показывает это расстояние и входит в формулу площади.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размеры — одинаковая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на вид фигуры могут иметь равную площадь, если у них совпадают основание и высота. Это свойство часто используют в геометрических преобразованиях.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вычисления площади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основание 12 см и высота 5 см. Эти значения подходят для формулы площади, потому что высота проведена перпендикулярно к выбранному основанию.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числа в формулу S = a·h: 12 · 5 = 60. Значит, площадь параллелограмма равна 60 см².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нужно отметить основание, высоту и прямой угол между ними. Боковые стороны для вычисления площади не требуются, если уже известны a и h.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значения удобно сверять с условием: чем больше основание или высота, тем больше площадь.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ответа идёт пропорционально исходным данным при неизменной формуле.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«Площадь параллелограмма».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ответы в простых задачах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8948" y="938850"/>
            <a:ext cx="3274305" cy="326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только боковая сторона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сторона не 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по себе боковая сторона не задаёт площадь, потому что параллелограмм можно наклонять по-разному, а площадь при этом остаётся связанной только с основанием и высотой.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перпендикулярная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площадь, надо провести высоту именно к выбранному основанию. Если высота не образует прямой угол, она не подходит для формулы S = a·h.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высоту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высоту обычно видно на рисунке, на клетчатой бумаге или получают с помощью построений. После этого можно подставить числа в формулу и получить верный ответ.
</a:t>
            </a:r>
            <a:endParaRPr lang="en-US" sz="13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задачу на 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площади параллелограмма по чертежу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данные нужны для площади каждой фигуры и чем они отличаются.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параллелограмма, как и у треугольника, ключевую роль играет высота, а не наклон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площади плоских фигур.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прямоугольник и треугольник
</a:t>
            </a:r>
            <a:endParaRPr lang="en-US" sz="2991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площади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основания и высоты умножают две любые стороны. Это неверно, потому что для площади нужна именно пара нужных отрезков, а не любая длина на чертеже.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наклонную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боковая сторона кажется высотой, но ею не является. Высота всегда перпендикулярна основанию, поэтому нужно внимательно смотреть на знак прямого угла.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обязательно записывают в квадратных единицах: см², м² и других. Без этого результат считается оформленным неверно, даже если число найдено правильно.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 то 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сменили, то и высоту надо брать к нему же. Иначе формула применяется неправильно, и площадь получится не той, что на самом деле.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основании каждое прибавление высоты на 1 см увеличивает площадь на 7 см².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линейная: площадь прямо пропорциональна высоте при фиксированном основании.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a·h для a = 7 см.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растёт при увеличении высоты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задача из жизни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клумбы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Клумба имеет форму параллелограмма с основанием 9 м и высотой 4 м. Площадь равна 36 м², потому что 9·4 = 36.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считать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удобно определить, сколько потребуется земли, газона или плитки. Для этого достаточно знать норму расхода на 1 м² и умножить её на площадь.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участка обычно подписывают основание, высоту и единицы измерения. Это помогает не перепутать размеры и быстрее проверить вычисления по формуле.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показывают, что геометрия нужна не только на уроке. Она помогает планировать работу и точно оценивать количество материалов в реальных проектах.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значений помогают быстро проверить умение пользоваться формулой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основания или высоты площадь возрастает; формула работает одинаково во всех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примеры по теме площади параллелограмма.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для быстрого сравнения ответов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решение обратными действиями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высоту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площадь и основание, делят площадь на основание: h = S/a. Так получают недостающее значение и сравнивают его с чертежом.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основание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площадь и высота, используют формулу a = S/h. Это помогает восстановить основание и убедиться, что вычисления выполнены правильно.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Сверить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значение сравнивают с рисунком и проверяют, подходит ли выбранная высота к основанию. Если числа совпадают, решение можно считать верным.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параллелограмма: главное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 находят по формуле S = a·h. Важнее всего правильно выбрать основание, провести перпендикулярную высоту и записать ответ в квадратных единицах.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2026-05-29T05:09:01Z</dcterms:created>
  <dcterms:modified xsi:type="dcterms:W3CDTF">2026-05-29T05:09:01Z</dcterms:modified>
</cp:coreProperties>
</file>