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Есенин. «Берёза»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берёза в стихах Есенина становится настоящей сказкой.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понять: в нём знакомые образы, простые слова и тихая зимняя картина. Оно учит замечать красоту рядом и хорошо подходит для выразительного чтения и заучивания.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«Берёза» читают во 2 классе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Родился в Константинове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Александрович Есенин родился в 1895 году в селе Константиново Рязанской губернии. Детство в деревне стало важной частью его поэзии.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Любил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вырос среди полей, рек и лесов. Он внимательно наблюдал за деревенской жизнью и часто писал о природе так, будто она совсем рядом.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Писал просто и красиво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выбирал ясные слова, понятные детям и взрослым. При этом его строки звучат плавно, напевно и легко запоминаются.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Создал много известных стихов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читают и учат в школе уже много лет. Они помогают почувствовать красоту русского языка и любовь поэта к родной земле.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Сергей Есенин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дерево среди зимы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сразу узнаётся по светлому стволу и тонким ветвям. Даже зимой она выглядит нарядно и заметно, словно сама просит полюбоваться ею. Такое дерево легко представить за окном.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связанный с Родиной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культуре берёза часто напоминает о доме, чистоте и родной земле. Поэтому у Есенина она не просто растение, а тёплый и очень близкий сердцу образ.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— знакомый образ русской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видит берёзу под окном и замечает, что зимой она выглядит особенно красиво. Обычное дерево в морозный день становится главным украшением двора.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ложится на ветви мягко и бережно, будто надевает на дерево праздничный наряд. От этого берёза кажется лёгкой, чистой и очень нежной.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картина напоминает спокойное деревенское утро, когда вокруг тихо, светло и немного сказочно. Читатель будто сам смотрит в окно и любуется зимой.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 в стихотворении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простого наблюдения: под окном стоит берёза. Сразу возникает уютный образ дома, где за стеклом можно спокойно смотреть на зимний двор.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очень знакомая и понятная картина. Она не требует долгого объяснения, потому что каждый легко представляет окно, снег и дерево рядом с домом.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начале чувствуется тишина и покой. Поэт не спешит, а словно медленно показывает читателю красивый зимний вид.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берёза становится главным украшением пейзажа. Так из простой детали рождается маленькая поэтическая сказка.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строфа: берёза под окном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берёза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 дерево под окном. Оно стоит в привычном дворе, и именно поэтому образ сразу кажется близким и понятным.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снег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покрывает ветви, но не прячет их красоту. Наоборот, он делает дерево нарядным, как будто надевает на него зимний костюм.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сказочное впечатление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обычной сцены рождается тихая зимняя сказка. Берёза выглядит нежной, светлой и очень красивой.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как украшение дерева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короткие строки и плавный ритм. Слова простые, поэтому текст читается легко и звучит как спокойная песенка о зимнем дереве.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удобно: можно читать вслух, повторять по частям и учить наизусть без лишнего труда. Почти как стихотворение само помогает запомнить себя.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06" y="11089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утра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почти нет движения и шума. Чувствуется спокойное зимнее утро, когда мир словно на минуту затаил дыхание.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снег, светлое окно и нарядная берёза создают ощущение ясности. Картина выглядит свежей, чистой и очень мягкой.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волшебства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двор у Есенина превращается в маленькую сказку. От этого зимний пейзаж кажется не холодным, а удивительно добрым.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стихотворение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использует сравнения, чтобы сделать зимнюю картину ярче и нежнее. Благодаря им берёза кажется не просто деревом, а красивым праздничным образом.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эпитеты помогают увидеть снег, ветви и свет почти глазами поэта. Эти слова делают стихотворение особенно образным и запоминающимся.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олицетворение: берёза воспринимается как живая, нарядная гостья. Такой приём делает природу ближе и добрее для читателя.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 стихотворении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ложится на ветви мягким, пушистым слоем и делает берёзу похожей на нарядное дерево. Зимний двор сразу кажется тише и светлее. У читателя возникает ощущение, будто он смотрит на живую открытку.
</a:t>
            </a:r>
            <a:endParaRPr lang="en-US" sz="93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который превращается в украшение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окно помогает увидеть берёзу особенно ясно, как будто природа сама приблизилась к дому. За стеклом — морозное утро, а внутри — тепло и покой. Такая деталь делает картину очень домашней и близкой.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как рамка для пейзажа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слышится спокойствие: нет ветра, суеты и громких звуков. Только белый снег, нежные ветви и тихий двор. Благодаря этому зимняя сцена выглядит не холодной, а удивительно уютной и почти сказочной.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зимнего утра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из которых складывается зимняя картина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Сергея Есенина природа была не просто фоном, а частью родной жизни. Он хорошо знал деревенский мир и потому писал о нём с особой теплотой и точностью.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 русской культуре давно стала знаком света, чистоты и России. В стихах Есенина этот образ звучит особенно мягко и понятно, словно привет из знакомого детства.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изображал деревья так, будто они умеют чувствовать и жить вместе с человеком. Поэтому берёза у него не безмолвна, а словно тихо рассказывает о красоте земли.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такой образ Есенин передаёт любовь к родной природе без громких слов. Он показывает: самое близкое и простое может быть самым дорогим и самым красивым.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берёза так важна для поэта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строфе всего четыре строки, и этого хватает, чтобы увидеть берёзу под окном и почувствовать тишину морозного утра.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в первой строфе сразу создают спокойную зимнюю картину.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«Берёза»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без труда узнаёт знакомую сцену: окно, двор, дерево и снег. Всё это можно увидеть не только в стихах, но и в жизни. Поэтому берёза в стихотворении кажется почти соседкой из зимнего утра.
</a:t>
            </a:r>
            <a:endParaRPr lang="en-US" sz="754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за окном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сложных событий, зато есть понятная и красивая картина. Можно представить, как утром смотришь в окно и замечаешь, что обычный двор вдруг стал похож на маленькую сказку.
</a:t>
            </a:r>
            <a:endParaRPr lang="en-US" sz="764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двор и ясное утро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легко представить ребёнку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образ берёзы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3525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берёза под окном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видит главное дерево и понимает, где происходит действие.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61175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снег на ветвях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Нежный снежный покров меняет берёзу и делает её особенно нарядной.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801250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— свет и тишина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сцена становится мягкой, спокойной и очень уютной.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342300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цельная картина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детали соединяются в ясный образ зимнего утра, который легко представить и запомнить.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8569" y="3137000"/>
            <a:ext cx="14137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 стихотворении не кажется тяжёлым или суровым. Он мягко ложится на ветви и превращает обычное дерево в красивый зимний образ.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помогает увидеть картину словно в рамке. Через него зимний двор выглядит особенно близким, а берёза — почти домашней и родной.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становится главным украшением пейзажа. Есенин показывает её не просто деревом, а живым и нежным образом русской природы.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создаёт спокойное настроение и делает картину ясной. Кажется, что всё вокруг замерло, чтобы можно было рассмотреть красоту зимнего утра.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заметить в тексте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вырос в деревне и хорошо знал её жизнь, звуки и краски. Поэтому в его стихах природа звучит очень естественно, без украшательства. Он пишет о ней так, будто рассказывает о близком друге.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родной мир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деревья, поля и небо не просто описываются, а словно дышат и чувствуют. Из-за этого читателю легко поверить в волшебство обычного пейзажа. «Берёза» особенно ясно показывает эту добрую и тёплую интонацию.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которая будто живая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Есенин передаёт любовь к родной природе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читать стихотворение ровно и спокойно. Ритм получается мягким, поэтому текст звучит почти как тихая зимняя песенка.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нет трудных слов и запутанных оборотов. Это облегчает чтение вслух и позволяет сразу сосредоточиться на настроении и красивых образах.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звучание помогает передать тишину морозного утра. Каждая строка будто делает паузу, чтобы читатель успел увидеть берёзу, снег и свет.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удобно читать выразительно перед классом. Он помогает говорить не торопясь, чётко и с теплом, как это любит хорошее стихотворение.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приятно читать вслух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 стихотворении — это знак чистоты и красоты. Она стоит спокойно и светло, будто хранит уют зимнего утра и добрую тишину родного дома.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напоминает о связи человека с природой. Есенин показывает, что в привычном дереве можно увидеть нечто дорогое, почти родное сердцу.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становится символом простого и светлого мира. Через неё поэт говорит: красота живёт рядом, нужно только внимательно посмотреть вокруг.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образ берёзы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«Берёза» нравится читателям своей ясностью, мягким звучанием и тёплым взглядом на мир. В этом небольшом стихотворении помещается настоящая зимняя сказка, понятная каждому ребёнку.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«Берёза» остаётся любимым стихотворением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2026-05-24T08:14:16Z</dcterms:created>
  <dcterms:modified xsi:type="dcterms:W3CDTF">2026-05-24T08:14:16Z</dcterms:modified>
</cp:coreProperties>
</file>