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сенсорных систем: значение и основные принципы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помогают воспринимать мир через пять основных ощущений.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понимания сенсорных систем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чувствах начали развиваться у Аристотеля. В XIX—XX веках изучение восприятия получило мощный толчок благодаря физиологии и психологии. Современные методы позволяют исследовать работу сенсорных систем на глубоком уровне.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классификация сенсорных систем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включают периферические рецепторы, передающие нервные пути и кору головного мозга, где происходит анализ информации.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Экстерорецепторы реагируют на внешние раздражители, интерорецепторы — на внутренние процессы организма, а проприорецепторы контролируют положение тела.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адаптирована под определённые стимулы: свет, звук, тепло, давление или химические вещества.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рецепторов в сенсорных системах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отвечают за тактильные ощущения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воспринимают давление и вибрации, позволяя ощущать прикосновения и поверхность предметов. Эти рецепторы находятся в коже и мышцах, обеспечивая связь с внешним миром.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Фоторецепторы в сетчатке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и палочки преобразуют световые волны в электрические сигналы, что позволяет воспринимать цвет и форму вокруг нас. Эта функция важна для ориентирования и распознавания объектов.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и терморецепторы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чувствительны к запахам и вкусам, а терморецепторы реагируют на изменения температуры, обеспечивая защиту и комфорт организма.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сенсорной информации в мозг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активации рецепторов нервные импульсы проходят через афферентные нервы в центральную нервную систему для обработки.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достигают спинного мозга и головного мозга, где происходит первичный анализ и сортировка информации.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обработки выполняется корой головного мозга, ответственной за сознательное восприятие и реакцию.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 миелинизированным волокнам достигает скоростей до 120 метров в секунду, обеспечивая быструю реакцию.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система: органы и функции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 хрусталик — фокусировка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пропускает и преломляет световые лучи, а хрусталик настраивает чёткость изображения на сетчатке, обеспечивая ясное зрение в различных условиях.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и фоторецепторы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отвечают за восприятие цветов, а палочки — за чувствительность к свету в темноте. Они преобразуют свет в нервные импульсы для дальнейшей обработки.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восприятие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 обоих глаз анализируются мозгом, что позволяет оценивать расстояние и форму объектов, обеспечивая трёхмерное восприятие мира.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сенсорных рецепторов в теле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чувствительность наблюдается в зонах, активно участвующих в исследовании окружения и коммуникации.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рецепторов коррелирует с функциональной значимостью и требует высокой точности восприятия в определённых зонах.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исследование по физиологии человека,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система: путь звука в организме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волны проходят через внешнее ухо и вибрируют барабанную перепонку, что запускает цепочку передачи звука через слуховые косточки.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ухо, состоящее из улитки, наполняется жидкостью, где волосковые клетки преобразуют механические колебания в нервные импульсы.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Обработанные сигналы передаются в слуховую кору мозга, где происходит восприятие частоты, громкости и пространственной ориентации звука.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органа слуха — улитка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структура улитки и её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напоминает свернутую трубочку, заполненную жидкостью, в которой расположены чувствительные волосковые клетки. Эта структура обеспечивает выборочное восприятие звуков разной частоты.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 и восприятие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волосковая клетка связана с определённой частотой звука. При её стимуляции генерируются нервные импульсы, которые направляются в мозг для интерпретации звуковой информации.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Обонятельная система: воспринимаемые запахи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расположены в носовой полости и чувствительны к молекулам различных газов из воздуха, обеспечивая восприятие запахов.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различать более 10 000 запахов благодаря деятельности разнообразных обонятельных клеток с разными чувствительными структурами.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с рецепторов направляются в обонятельную луковицу, где происходит первичная обработка запаховой информации.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сигналы передаются в височную долю мозга, участвующую в распознавании, запоминании и эмоциональной реакции на запахи.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Вкусовая система: типы вкусовых ощущений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сосочки и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расположены вкусовые сосочки с рецепторами для пяти основных типов вкусов: сладкого, солёного, кислого, горького и умами. Каждый участок языка обладает разной чувствительностью к этим вкусам.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вкуса и обоняния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Вкусовая информация тесно связана с обонятельными сигналами, что позволяет человеку воспринимать сложные ароматы и формировать яркое вкусовое впечатление от еды.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осязания: тактильные ощущения кожи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Ноцицепторы отвечают за ощущение боли, сигнализируя о возможных повреждениях тканей и помогая избежать опасных воздействий.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воспринимают температуру окружающих предметов, обеспечивая важную информацию для регулирования теплового баланса организма.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в коже реагируют на прикосновения, давление и вибрации, обеспечивая восприятие текстуры и формы предметов при контакте с кожей.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обработки сенсорной информации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раздражителя к осознанному восприятию через нервные пути и мозг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Проприорецепция: контроль положения тела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Проприорецепторы в мышцах, связках и суставах отслеживают положение и движение частей тела, передавая информацию о растяжении и напряжении тканей.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рецепторы обеспечивают точное ощущение положения конечностей в пространстве, что необходимо для координации движений и поддержания равновесия.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Проприорецепция особенно важна при спортивных занятиях и повседневных действиях, выполняемых без постоянного визуального контроля.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чувствительности сенсорных систем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диапазоны восприятия различных сенсорных систем человека и их особенности.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высокая чувствительность наблюдается у зрения и слуха, позволяя эффективно воспринимать свет и звук.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сенсорных систем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Слепота и её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Слепота возникает при повреждении зрительной системы, например, вследствие травм или заболеваний глаз. Это существенно ограничивает восприятие окружающего мира и требует адаптации к новым условиям жизни.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Глухота и потеря слуха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слуха может быть результатом повреждений слуховых органов или нервных путей. Люди с глухотой часто используют слуховые аппараты или жестовый язык для коммуникации.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обоняния и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Аносмия — потеря обоняния, а дизгевзия — расстройство вкуса, часто возникают из-за вирусных инфекций или травм. Эти нарушения снижают качество восприятия ароматов и вкусов.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после потери одного чувства мозг усиливает работу других примерно на 80%, особенно активно в детском и подростковом возрасте.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Нейронаучные исследования в области сенсорной компенсации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сильно мозг может усилить другие чувства после утраты одного из них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 компенсации сенсорных дефицитов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аппараты и кохлеарные импланты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слуховые аппараты и кохлеарные импланты помогают восстановить слух у людей с различными степенями утраты. Эти устройства усиливают или напрямую стимулируют слуховой нерв.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Брайля и электронные сенсорные устройства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Брайля обеспечивает слепым доступ к информации через осязание. Электронные «носы» и «языки» — новые технологии, расширяющие возможности обнаружения запахов и вкусов.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сенсорных систем в повседневной жизни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гарантируют нашу безопасность, позволяя обнаруживать опасности и ориентироваться в пространстве без ошибок.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успешное общение с окружающими, позволяя понимать эмоции и намерения через зрение и слух.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стимулируют творческое развитие и помогают подросткам формировать социальные навыки, важные для адаптации в обществе.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будущее сенсорных систем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жизненно важны для взаимодействия с миром. Новые технологии и исследования открывают возможности улучшить качество жизни людей с нарушениями восприятия.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2026-05-09T22:15:23Z</dcterms:created>
  <dcterms:modified xsi:type="dcterms:W3CDTF">2026-05-09T22:15:23Z</dcterms:modified>
</cp:coreProperties>
</file>