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image" Target="../media/image-12-14.png"/><Relationship Id="rId15" Type="http://schemas.openxmlformats.org/officeDocument/2006/relationships/image" Target="../media/image-12-15.png"/><Relationship Id="rId16" Type="http://schemas.openxmlformats.org/officeDocument/2006/relationships/image" Target="../media/image-12-16.png"/><Relationship Id="rId17" Type="http://schemas.openxmlformats.org/officeDocument/2006/relationships/image" Target="../media/image-12-17.png"/><Relationship Id="rId18" Type="http://schemas.openxmlformats.org/officeDocument/2006/relationships/image" Target="../media/image-12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славяне в X–XIII веках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племена стали государствами, а города — центрами силы.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славяне: земли и соседи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славяне жили в самом сердце Центральной Европы, на путях между Балтикой, Эльбой, Одром и Вислой. Эти территории рано стали местом войн, союзов и культурных контактов.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западных славян до образования государств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появления государств западные славяне жили не единым народом, а рядом племенных союзов. У каждого союза были свои вожди, земли и обычаи, а власть держалась на авторитете князей и старейшин.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племена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них выделялись полане, висляне, мазовшане, чехи, лютичи и ободриты. Эти племена жили по соседству, иногда объединялись, а иногда соперничали за власть, земли и торговые пути.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дань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жизни были земледелие, скотоводство и ремесло. Жители платили дань князю зерном, скотом, мехами и другими продуктами, а в трудные времена должны были участвовать в военных походах.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государству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рост богатства, укрепление военной власти и появление постоянных центров власти постепенно подготовили переход от племенного строя к ранним княжествам и королевствам западных славян.
</a:t>
            </a:r>
            <a:endParaRPr lang="en-US" sz="1003" dirty="0"/>
          </a:p>
        </p:txBody>
      </p:sp>
      <p:sp>
        <p:nvSpPr>
          <p:cNvPr id="15" name="Text 6"/>
          <p:cNvSpPr txBox="1"/>
          <p:nvPr/>
        </p:nvSpPr>
        <p:spPr>
          <a:xfrm>
            <a:off x="6065000" y="16864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сосредоточивалась в городищах, окруженных стенами и валами. Такие центры, как Гнезно и Пражский град, защищали жителей, служили резиденциями правителей и местом сбора воинов и дани.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западными славянами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меняло не только веру, но и правила жизни: появлялись церкви, епископства и новые связи с Европой.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 и Моравия приняли христианство раньше, Польша — позже, а полабские земли дольше сохраняли язычество.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датам из учебного материала: Чехия — 895, Польша — 966, Великоморавское государство — IX век; для полабских славян отражено позднее сохранение язычества.
</a:t>
            </a:r>
            <a:endParaRPr lang="en-US" sz="5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при Мешко I и Болеславе Храбром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38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Мешко I сумел подчинить себе многие польские племена и сделать свою власть более прочной. Его правление стало важным шагом от разрозненных земель к единому государству.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913663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и укрепление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966 году Мешко I принял христианство, что усилило его положение среди соседей и внутри страны. Новая вера помогала князю опираться на церковную организацию и европейские связи.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4080287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король Польши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Болеслав I Храбрый продолжил расширение государства, укрепил княжескую власть и в 1025 году стал первым королем Польши. При нем ранняя Польша стала заметной силой в Центральной Европе.
</a:t>
            </a:r>
            <a:endParaRPr lang="en-US" sz="10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368287"/>
            <a:ext cx="5253300" cy="1784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государства западных славян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западных славян существовало несколько самостоятельных политических центров, а не одно общее государство.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Чехия стали наиболее устойчивыми государствами, а другие земли дольше сохраняли племенную или зависимую политическую форму.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по истории западных славян, X–XIII века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возникало раннее государство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 о переходе от племенного строя к ранним княжествам.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 в X–XIII веках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Пржемысловичах чешское княжество укреплялось, а Прага постепенно становилась важным центром власти и торговли.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Вацлав I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Вацлав I стал символом усиления христианской власти и государственной традиции в Чехии.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1198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Оттокар I получил королевский титул, и Чехия превратилась в одно из самых заметных государств Центральной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Словацкие земли после Великой Моравии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61000" y="1642521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Венгрии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Великой Моравии словацкие земли вошли в состав Венгерского королевства. Это изменило политическую жизнь, но не уничтожило местные традиции и связи между людьми.
</a:t>
            </a:r>
            <a:endParaRPr lang="en-US" sz="1155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68347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языка и обычаев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новые границы, население продолжало говорить на славянском языке и соблюдать многие старые обычаи. Благодаря этому словацкая культурная основа сохранилась в сложных условиях.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58450" y="3724422"/>
            <a:ext cx="42279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Христианство, пришедшее в IX–X веках, повлияло на церковную жизнь, письменность и культуру. Новая вера постепенно укрепляла связи с соседними европейскими странами.
</a:t>
            </a:r>
            <a:endParaRPr lang="en-US" sz="11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Полабские славяне и давление соседей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сохранение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Полабские славяне жили между Эльбой и Одером и дольше других западных славян сохраняли языческие верования. Их земли были важной пограничной зоной между славянским и германским миром.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Натиск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XII–XIII веках на эти территории усилилось давление германских князей и рыцарей. Началась колонизация, а вместе с ней — постепенное изменение власти, населения и местного уклада.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полабских земель была подчинена, а часть — сильно ослаблена. Поэтому именно здесь процесс утраты независимости и славянского населения оказался наиболее заметным.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полабских славянских земель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XII–XIII векам полабские земли все чаще попадали под власть соседей, а местные княжества теряли опору в старых союзах.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было внешнее давление, тем быстрее исчезала политическая самостоятельность; лучше всего славянская основа сохранилась в Лужице.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Западной Европы и славян; сравнительная оценка по историческим данным
</a:t>
            </a:r>
            <a:endParaRPr lang="en-US" sz="51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80727"/>
            <a:ext cx="204900" cy="163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66063" y="2371621"/>
            <a:ext cx="204900" cy="182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29113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9926" y="2362487"/>
            <a:ext cx="200400" cy="2004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3301" y="2371621"/>
            <a:ext cx="204900" cy="1821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городского роста
</a:t>
            </a:r>
            <a:endParaRPr lang="en-US" sz="1823" dirty="0"/>
          </a:p>
        </p:txBody>
      </p:sp>
      <p:sp>
        <p:nvSpPr>
          <p:cNvPr id="2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22" name="Text 2"/>
          <p:cNvSpPr txBox="1"/>
          <p:nvPr/>
        </p:nvSpPr>
        <p:spPr>
          <a:xfrm>
            <a:off x="507697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Краков, Прага, Гнезно, Щецин и Вроцлав росли как центры власти, ремесла и обмена. В них появлялись рынки, укрепления и новые кварталы, связанные с торговыми путями.
</a:t>
            </a:r>
            <a:endParaRPr lang="en-US" sz="800" dirty="0"/>
          </a:p>
        </p:txBody>
      </p:sp>
      <p:sp>
        <p:nvSpPr>
          <p:cNvPr id="23" name="Text 3"/>
          <p:cNvSpPr txBox="1"/>
          <p:nvPr/>
        </p:nvSpPr>
        <p:spPr>
          <a:xfrm>
            <a:off x="2263330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Кузнецы, ювелиры и другие мастера работали для княжеских дворов и горожан. Их изделия были нужны не только в повседневной жизни, но и для военного дела, украшений и торговли.
</a:t>
            </a:r>
            <a:endParaRPr lang="en-US" sz="834" dirty="0"/>
          </a:p>
        </p:txBody>
      </p:sp>
      <p:sp>
        <p:nvSpPr>
          <p:cNvPr id="24" name="Text 4"/>
          <p:cNvSpPr txBox="1"/>
          <p:nvPr/>
        </p:nvSpPr>
        <p:spPr>
          <a:xfrm>
            <a:off x="402411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товары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ценились соль, меха и янтарь. Эти товары легко перевозили на большие расстояния, поэтому они приносили доход купцам и укрепляли связи между разными землями.
</a:t>
            </a:r>
            <a:endParaRPr lang="en-US" sz="835" dirty="0"/>
          </a:p>
        </p:txBody>
      </p:sp>
      <p:sp>
        <p:nvSpPr>
          <p:cNvPr id="25" name="Text 5"/>
          <p:cNvSpPr txBox="1"/>
          <p:nvPr/>
        </p:nvSpPr>
        <p:spPr>
          <a:xfrm>
            <a:off x="5786346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странами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 и речные пути соединяли западнославянские земли с Германией, Русью и Венгрией. Через них проходили люди, новости, товары и новые культурные влияния.
</a:t>
            </a:r>
            <a:endParaRPr lang="en-US" sz="835" dirty="0"/>
          </a:p>
        </p:txBody>
      </p:sp>
      <p:sp>
        <p:nvSpPr>
          <p:cNvPr id="26" name="Text 6"/>
          <p:cNvSpPr txBox="1"/>
          <p:nvPr/>
        </p:nvSpPr>
        <p:spPr>
          <a:xfrm>
            <a:off x="7541294" y="2692775"/>
            <a:ext cx="13608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рынков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становился местом, где встречались крестьяне, ремесленники и купцы. Именно здесь лучше всего видно, как из поселений постепенно вырастали настоящие города.
</a:t>
            </a:r>
            <a:endParaRPr lang="en-US" sz="83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 Чехия в XIII веке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страны укрепляли государственность, но делали это разными путями.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Польше дольше сохранялась раздробленность, а в Чехии раньше сложилась более прочная королевская власть; при этом обе страны усиливали города и письменное управление.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Западной Европы и славян
</a:t>
            </a:r>
            <a:endParaRPr lang="en-US" sz="6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сильного правителя единое государство ослабло: власть разделили между наследниками, а князья начали бороться друг с другом. Это сделало страну более уязвимой для соседей.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Польская история: раздел по завещанию Болеслава III Кривоустого (1138); школьный курс истории
</a:t>
            </a:r>
            <a:endParaRPr lang="en-US" sz="668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1138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разделения Польши на отдельные уделы.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язычества к христианскому государству
</a:t>
            </a:r>
            <a:endParaRPr lang="en-US" sz="2223" dirty="0"/>
          </a:p>
        </p:txBody>
      </p:sp>
      <p:sp>
        <p:nvSpPr>
          <p:cNvPr id="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на примере Польши и Чехии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 Мефодий: след, который остался в слове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 понятном языке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Братья-миссионеры не только проповедовали христианство, но и стремились сделать его ближе славянам. Они переводили церковные тексты и помогали людям слышать службу на понятном языке, а не только на чужом для них латинском.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для нового 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славянской речи понадобилась своя система знаков. Так появилась глаголица, которая позволила записывать молитвы, тексты и названия мест. Эта работа стала важным шагом к развитию письменной культуры в славянском мире.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Моравии и соседних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Кирилла и Мефодия особенно сильно повлияла на Моравию и словацкие земли. Их деятельность укрепила христианские традиции и показала, что язык народа может стать основой обучения, богослужения и книжной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влияло на западных славян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развитие влияли не только войны и политика, но и торговые пути, церковь и переселение людей из соседних земель.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изменения определяли сразу несколько сил: внешнее давление, усиление власти правителей и экономический рост шли одновременно.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сравнительная оценка по материалам школьного курса истории Западной Европы и славян
</a:t>
            </a:r>
            <a:endParaRPr lang="en-US" sz="51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западных славян
</a:t>
            </a:r>
            <a:endParaRPr lang="en-US" sz="22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2300" y="1686504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стада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жило земледелием и скотоводством. Урожай зерна, овощи и домашний скот обеспечивали семью пищей, а лишки можно было обменять на нужные товары на ближайшем рынке.
</a:t>
            </a:r>
            <a:endParaRPr lang="en-US" sz="1003" dirty="0"/>
          </a:p>
        </p:txBody>
      </p:sp>
      <p:sp>
        <p:nvSpPr>
          <p:cNvPr id="11" name="Text 3"/>
          <p:cNvSpPr txBox="1"/>
          <p:nvPr/>
        </p:nvSpPr>
        <p:spPr>
          <a:xfrm>
            <a:off x="3193656" y="1686485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Дань и служба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Князю платили дань продуктами или серебром. Мужчины из общин могли входить в дружину, где получали оружие, пищу и защиту, а также участвовали в походах и охране границ.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322275" y="342504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утварь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в деревянных домах, пользовались глиняной посудой и носили одежду из льна. Такие вещи были простыми, но прочными и хорошо подходили для жизни в деревне и небольшом городе.
</a:t>
            </a:r>
            <a:endParaRPr lang="en-US" sz="1003" dirty="0"/>
          </a:p>
        </p:txBody>
      </p:sp>
      <p:sp>
        <p:nvSpPr>
          <p:cNvPr id="13" name="Text 5"/>
          <p:cNvSpPr txBox="1"/>
          <p:nvPr/>
        </p:nvSpPr>
        <p:spPr>
          <a:xfrm>
            <a:off x="3193625" y="3424997"/>
            <a:ext cx="2336100" cy="12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верования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обычаи, обряды и народные представления долго сохраняли старые славянские черты. Даже после принятия христианства многие привычки в быту менялись медленно и постепенно.
</a:t>
            </a:r>
            <a:endParaRPr lang="en-US" sz="10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истории западных славян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помогают увидеть, как от первых успехов христианизации страны западных славян пришли к государствам и затем к новым испытаниям.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последовательность: сначала укрепление власти и церкви, затем рост государств, а позже — внутренние разделы и внешнее давление.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данные по истории Чехии и Польши; школьный курс истории
</a:t>
            </a:r>
            <a:endParaRPr lang="en-US" sz="6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изменился мир западных славян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три века западные славяне прошли путь от племенных союзов к государствам с князьями, церквями и городами. Их история показала, как вера, власть и торговля меняют жизнь целых народов.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2026-06-02T05:47:28Z</dcterms:created>
  <dcterms:modified xsi:type="dcterms:W3CDTF">2026-06-02T05:47:28Z</dcterms:modified>
</cp:coreProperties>
</file>