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рассказывать короткие истории по-английски легко и интересно.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4. Telling Stories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9126" y="142875"/>
            <a:ext cx="4051598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учиться рассказывать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помогают говорить не отдельными словами, а целыми фразами. На уроке английского это особенно полезно: дети описывают героев, место, события и учатся заканчивать мысль понятно и красиво.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короткая история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узнаёт, кто главный герой и где он находится. Это помогает сразу войти в сюжет и понять, о чём будет рассказ.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04761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происходит важное событие или появляется маленькая проблема. Именно здесь история становится интересной, а герою нужно что-то решить или исправить.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6761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всё завершается ясно и спокойно. Слова first, then, after that, finally помогают поставить события по порядку и не запутаться.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9284" y="4175"/>
            <a:ext cx="45742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истории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это может быть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Героем может стать ребёнок, животное, игрушка или сказочный персонаж. Для младших школьников такие герои особенно удобны: их легко представить и описать.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 цель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героя часто есть имя и маленькая цель: найти мяч, помочь другу или вернуться домой. Тогда история сразу становится понятной и живой.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может быть brave, funny, kind, sleepy или curious. Одно такое слово уже добавляет характер и делает персонажа запоминающимся.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4 класса хорошо подходят a boy, a girl, a cat, a dog или a teddy bear. С ними легко придумать короткий рассказ без лишней сложности.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58702"/>
            <a:ext cx="520200" cy="4161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82240"/>
            <a:ext cx="520200" cy="46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231" y="3295047"/>
            <a:ext cx="463838" cy="53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216" y="4141705"/>
            <a:ext cx="463838" cy="530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когда происходит действие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2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может происходить at school: в классе, на перемене или на уроке. Такое место легко узнать, а значит, проще подобрать нужные слова.
</a:t>
            </a:r>
            <a:endParaRPr lang="en-US" sz="1260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home часто случается что-то знакомое: потерялась вещь, кто-то помогает по дому или появляется сюрприз. Домашняя сцена звучит близко и понятно.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park, in the forest или in the playground создают яркую картину. Место сразу подсказывает, какие действия и предметы могут появиться в рассказе.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было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in the morning, on Monday или one day помогают точно начать рассказ. Время делает историю последовательной и помогает представить её как маленький эпизод из жизни.
</a:t>
            </a:r>
            <a:endParaRPr lang="en-US" sz="125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история шаг за шагом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порядок, который помогает ребёнку собрать короткий связный рассказ на английском языке.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для последовательности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20750" y="1821850"/>
            <a:ext cx="4272900" cy="5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first показывает самое начало истории. Оно помогает слушателю понять, с чего всё началось, и сразу настраивает рассказ на порядок.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20750" y="2429225"/>
            <a:ext cx="4272900" cy="5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и next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then и next показывают, что произошло дальше. Они очень удобны, когда в истории несколько маленьких шагов, и каждый идёт за предыдущим.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20750" y="3036601"/>
            <a:ext cx="4272900" cy="5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that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after that связывает два события и делает рассказ плавным. Оно словно аккуратно соединяет одну часть истории с другой, без резкого прыжка.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20750" y="3643976"/>
            <a:ext cx="4272900" cy="5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Suddenly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suddenly добавляет неожиданность. С его помощью можно показать смешной поворот, внезапный шум или событие, которое герой совсем не ждал.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820750" y="4251350"/>
            <a:ext cx="4272900" cy="5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Finally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finally помогает закончить рассказ. Оно подсказывает, что история подошла к концу, и читатель уже готов узнать итог.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добавлять детали в рассказ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827775"/>
            <a:ext cx="2729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общего слова лучше выбрать более точное: a dog можно заменить на a small brown dog. Такая деталь сразу делает картинку яснее.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07753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Опиши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может рассказать о месте: a quiet room with a blue chair или a noisy classroom. Несколько слов помогают представить сцену почти как в фильме.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45450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перегружай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Деталей должно быть немного, чтобы рассказ оставался лёгким для 4 класса. Лучше одна-две яркие подробности, чем длинный и тяжёлый список.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019" y="19000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7169" y="19000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7669" y="190007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019" y="35164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5293" y="35164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персонажей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065823" y="1803562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Happy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8075" y="2360888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находит друга, подарок или удачный ответ, он становится happy. Такое чувство делает историю тёплой и радостной, почти как солнечный день.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704973" y="1803562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Angry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197225" y="2360888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Angry показывает сильное недовольство. В истории это может быть короткий момент спора, когда персонажу нужно успокоиться и решить проблему без лишнего шума.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3885473" y="1803562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Sad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3377725" y="2360888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герой потерял мяч, опоздал или не получил то, что хотел, он может быть sad. Это чувство помогает понять, почему он действует именно так.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1065823" y="3419938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Surprised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58075" y="3977262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Surprised подходит для неожиданных событий: внезапного подарка, нового друга или странного звука. Это слово делает сюжет живее и немного смешнее.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3883098" y="3419938"/>
            <a:ext cx="18588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Scared и proud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3375350" y="3977262"/>
            <a:ext cx="23664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Scared помогает описать страх перед громким звуком или тёмной комнатой, а proud — радость от удачного поступка. Оба слова делают героя более настоящим.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 в истории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реплики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диалога подходят короткие фразы: Hello! How are you? What happened? Такие реплики легко понять и быстро вставить в детскую историю.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04761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две или три фразы уже оживляют рассказ. Диалог показывает реакцию героя, его настроение и отношения с другими персонажами, как в настоящей беседе.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6761" y="2774928"/>
            <a:ext cx="23313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истории каждая реплика обычно идёт отдельно и коротко. Так текст остаётся аккуратным, а читать его становится легче и интереснее.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200" y="1662462"/>
            <a:ext cx="600600" cy="68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868732"/>
            <a:ext cx="673200" cy="538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250" y="4003662"/>
            <a:ext cx="514800" cy="68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начало истории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Once upon a time и One day помогают мгновенно войти в сюжет. Ребёнок сразу понимает: сейчас начнётся история, а не просто отдельные предложения или список слов.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удобно назвать boy, girl, cat, dog или teddy bear. Такой герой звучит просто и знакомо, поэтому слушателю легко представить, кто станет главным в рассказе.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Подсказать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начало часто добавляет место и настроение: in the park, at school, one rainy morning. Эти детали делают первые строки ясными и помогают быстро увидеть сцену.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9284" y="4175"/>
            <a:ext cx="45742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Середина: событие и маленькая проблема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Что-то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истории появляется неожиданное событие: потеря вещи, опоздание или смешное недоразумение. Именно здесь сюжет оживает, а слушателю хочется узнать, что будет дальше.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маленькая трудность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не должна быть слишком сложной. Для 4 класса подойдут забытый рюкзак, дождь, спор друзей или закрытая коробка. Такие ситуации понятны и легко описываются простыми словами.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действует
</a:t>
            </a:r>
            <a:pPr algn="l" indent="0" marL="0">
              <a:lnSpc>
                <a:spcPct val="100000"/>
              </a:lnSpc>
              <a:buNone/>
            </a:pPr>
            <a:r>
              <a:rPr lang="en-US" sz="5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проблемы герой делает что-то важное: asks for help, looks for a bag, runs home или calls a friend. Действие показывает, что история не стоит на месте.
</a:t>
            </a:r>
            <a:endParaRPr lang="en-US" sz="1231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становится интересным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этой части дети видят, почему рассказ захватывает внимание. Событие уже произошло, но развязка ещё впереди, поэтому история звучит живо и немного похоже на приключение.
</a:t>
            </a:r>
            <a:endParaRPr lang="en-US" sz="12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истории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решена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находит выход из ситуации, получает помощь или справляется сам. Становится ясно, что самое трудное уже позади.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заканчивается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 результат: мяч найден, друг пришёл, дождь закончился, игрушка вернулась домой. Сюжет становится понятным и завершённым.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часто звучит короткая мысль: everyone was happy, the boy smiled, the cat slept well. Такой финал оставляет приятное впечатление.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готовой истории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контроль помогает проверить рассказ перед устным ответом или письмом: есть ли в нём все важные части и звучит ли он понятно.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40746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28612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869" y="3537825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41725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 картинке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сначала называет то, что видно на картинке: кто здесь, где он находится и что делает. Это помогает начать рассказ без лишнего напряжения и догадок.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добавляем порядок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описания видимого можно сказать, что могло быть before и what happened after. Так история становится длиннее, но остаётся понятной и логичной для младшего школьника.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предположение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не всегда показывает всё. Поэтому дети могут аккуратно предположить, почему герой грустит, радуется или спешит. Это развивает речь и делает рассказ живее.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короткий текст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изображению легко создать небольшой связный рассказ из простых фраз. Ребёнок опирается на картинку, а не на сложное правило, и спокойно говорит или пишет по теме.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из школьной и домашней жизни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Потерянный пенал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Петя пришёл в класс и не нашёл свой пенал. Он заглянул под парту, посмотрел в рюкзак и попросил друга помочь. В конце пенал оказался в книге, и оба засмеялись.
</a:t>
            </a:r>
            <a:endParaRPr lang="en-US" sz="1143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питомец дома
</a:t>
            </a:r>
            <a:pPr algn="l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девочка вернулась домой и увидела маленького котёнка. Он был sleepy and curious, поэтому медленно ходил по комнате и нюхал игрушки. Вечером семья устроила ему тёплое место у окна.
</a:t>
            </a:r>
            <a:endParaRPr lang="en-US" sz="1081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Дождливый путь на площадку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вышли гулять, но начался сильный дождь. Они быстро побежали под крышу и решили играть дома. Потом они построили башню из кубиков, и игра стала даже веселее, чем на улице.
</a:t>
            </a:r>
            <a:endParaRPr lang="en-US" sz="114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475600"/>
            <a:ext cx="81198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запутаться в рассказе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0750" y="1943300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Идти по порядку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рассказывайте, что было в начале, потом — что случилось дальше. Если перепрыгивать через события, слушателю трудно понять историю и запомнить её.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20750" y="2650597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делать фразы слишком длинными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помогают 4 классу говорить увереннее. Одну мысль лучше выразить просто, чем собирать сразу три события в одно длинное предложение.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0750" y="3357906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Повторять не всё подряд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 и то же слово повторяется слишком часто, рассказ звучит скучно. Лучше менять слова аккуратно и использовать простые замены, которые уже знакомы детям.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20750" y="4065203"/>
            <a:ext cx="4426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Заканчивать ясно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финале нужно показать, чем всё закончилось. Тогда история не обрывается на полуслове, а звучит цельно и приятно для слушателя.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для устного и письменного рассказа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план помогает собрать короткую историю по картинке, личному опыту или теме урока и ничего важного не забыть.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Удачные темы для детских историй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Потерянная варежка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легко придумать героя, маленькую проблему и добрый финал. Ребёнок может показать, где варежка исчезла, кто её искал и как она нашлась.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кролик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сюжет сразу вызывает интерес, потому что герой кажется маленьким, но очень храбрым. В истории могут появиться лес, друзья и неожиданное испытание.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друг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 дружбе всегда понятна детям. Можно рассказать, как герой познакомился с кем-то в классе, на площадке или в парке, и как они стали играть вместе.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Игрушечное приключение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Ожившая игрушка делает историю немного волшебной и очень весёлой. Она может потеряться, отправиться в путь и вернуться домой к радостному финалу.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Unit 4. Telling stories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раздел учит детей собирать короткую историю из простых частей: герой, место, событие, чувства и финал. Так английская речь становится связной, понятной и по-настоящему живой.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2026-05-30T08:28:45Z</dcterms:created>
  <dcterms:modified xsi:type="dcterms:W3CDTF">2026-05-30T08:28:45Z</dcterms:modified>
</cp:coreProperties>
</file>