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3367" y="-1"/>
            <a:ext cx="4145607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комбинаторики, теории вероятностей и статистики в курсе алгебры 8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варианты, оцениваем шанс и анализируем данные в одной теме.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математика помогает принимать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разделы учат видеть число возможных вариантов, оценивать случайность и понимать данные из жизни, учёбы и игр. Они помогают рассуждать по шагам и делать выводы на основе чисел, а не предположений.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задачи к 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подсчёт, вероятность и статистику.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Комбинаторика: как считать число вариантов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выбор состоит из нескольких шагов, число всех вариантов находят перемножением числа способов на каждом шаге. Это позволяет быстро считать результаты без длинного перечисления.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подсчёта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используют, когда порядок важен и выбирают часть элементов. Сочетания подходят, если порядок не важен. Перестановки применяют, когда используют все элементы набора.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3 футболки и 2 пары брюк, можно составить 6 комплектов. Такой подсчёт показывает, как комбинаторика помогает точно определить число способов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Размещения, сочетания и перестановки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основных способа комбинаторного подсчёта и увидим, от чего зависит выбор 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не только в формулах, но и в том, важен ли порядок и используются ли все элементы.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8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число вариантов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число шагов резко увеличивает количество возможных результатов, если на каждом шаге есть два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приводит к быстрому росту числа вариантов: каждый новый шаг удваивает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по 2 варианта на каждом шаге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Вероятность: число от 0 до 1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вероятности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невозможного события равна 0, а достоверного — 1. Любое другое значение лежит между этими числами и показывает степень возможности события.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 ту же вероятность можно представить дробью, десятичной дробью или процентом. Это удобно, если нужно сравнить несколько событий или объяснить результат наглядно.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исходы равновозможны, вероятность находят как отношение числа благоприятных исходов к числу всех исходов. Эта идея лежит в основе простых школьных задач.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случаев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событие происходит в половине равновозможных исходов, его вероятность равна ½, то есть 0,5. Такой случай часто встречается в опытах с монетой.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эксперименты и равновозможные исходы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и кубик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монеты и игрального кубика — простые случайные эксперименты. Их исход нельзя заранее знать точно, но можно перечислить все возможные результаты.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шансы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монеты два равновозможных исхода, а у правильного кубика — шесть. Именно равенство шансов позволяет применять классическое определение вероятности.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из мешка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шара из мешка важно знать, сколько шаров каждого цвета лежит внутри. От состава набора зависит, какие исходы считать благоприятными.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вероятность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простых задач о вероятности в школьных опытах.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вероятностей в школьных опытах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событий и увидим, как вероятность зависит от числа благоприятных исходов.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показывает долю благоприятных случаев среди всех возможных и всегда остаётся от 0 до 1.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 по вероятности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события и приближение к вероятности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 серии опытов может заметно колебаться, но при увеличении числа бросков она обычно стабилизируется.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испытаний, тем ближе относительная частота к теоретической вероятности 0,5.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демонстрации закона больших чисел.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сведения нужны, и записывают все наблюдения без пропусков. Важно сразу указать единицы измерения, чтобы числа можно было корректно сравнивать и анализировать.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Упорядочить ряд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данные располагают по возрастанию или убыванию. Так легче увидеть наименьшие и наибольшие значения, заметить повторяющиеся числа и понять, насколько данные разбросаны.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 диаграммы помогают быстро увидеть, какие значения встречаются чаще, а какие реже. На этом этапе удобно искать закономерности и замечать необычные отклонения в ряду.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строят не по одному числу, а по всему набору данных. Вывод должен отвечать на вопрос исследования и опираться на проверенные значения, а не на случайное впечатление.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сбор, упорядочивание и анализ данных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67" y="2832625"/>
            <a:ext cx="2248066" cy="170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567" y="2832625"/>
            <a:ext cx="2248066" cy="170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067" y="2832625"/>
            <a:ext cx="2248066" cy="170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одного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узнать, каким видом спорта увлекаются ученики школы, нельзя ограничиться ответами нескольких друзей. Выборка должна отражать разные группы учеников, иначе вывод будет односторонним и неточным. Чем больше и разнообразнее ответы, тем надёжнее картина.
</a:t>
            </a:r>
            <a:endParaRPr lang="en-US" sz="87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учебных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может изучить оценки не всех учащихся сразу, а только части работ. Такая выборка помогает быстро увидеть общую ситуацию, но она должна быть отобрана без удобства и случайных перекосов, чтобы не завысить или не занизить результат.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собирают данные о погоде, важно понимать, что отдельный день не описывает весь сезон. Генеральная совокупность — это все дни периода, а выборка — лишь часть наблюдений. От её качества зависит, можно ли делать уверенный вывод.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совокупность и выборка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статистические показатели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описывают один и тот же ряд данных с разных сторон: границы, центр и наиболее частое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и максимум задают границы, а мода показывает наиболее типичное значение; вместе они помогают быстро понять структуру ряда.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статистических показателей.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Среднее, медиана и мода на одном наборе оценок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набор оценок можно описать по-разному: один показатель показывает общий уровень, другой — середину ряда, третий — самое частое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и медиана совпали, а мода оказалась выше: в ряду чаще встречается оценка 5.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оценок из условия задачи: 3, 4, 4, 5, 5, 5, 2.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данные могут вводить в заблуждение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выборка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наблюдений не всегда отражают общую картину. Если данных мало, случайные колебания становятся сильнее, и вывод легко оказывается неверным, даже когда числа записаны правильно.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шкала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может выглядеть убедительно, но неверная шкала искажает впечатление. Если оси построены неудачно, небольшая разница кажется большой, а важные изменения могут почти исчезнуть.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значения, лишние записи и округление без указания правила меняют итог. Поэтому перед анализом данные нужно проверять, исправлять неточности и уточнять все спорные места.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 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Сопоставлять данные можно только при одинаковых условиях измерения. Если меняются единицы, способ подсчёта или период наблюдения, сравнение теряет смысл и приводит к ошибочному выводу.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статистического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вопроса к обоснованному выводу по данным наблюдения или опроса.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три раздела работают вместе на одном примере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Посчитать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отвечает на вопрос, сколько существует способов составить команду, выбрать порядок выступления или распределить роли. Она помогает заранее увидеть все возможные варианты и не пропустить ни один из них.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Проанализировать итоги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помогает рассмотреть результаты нескольких матчей или опросов в целом. Она показывает средний уровень, разброс и частоту успехов, поэтому даёт более полное представление, чем один случайный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шанс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вероятностей показывает, насколько вероятен нужный результат в отдельной игре или испытании. Это полезно, когда нужно сравнить несколько решений и понять, какое из них выглядит более выгодным.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перед проверочной работой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вспомнить главное правило, типичный пример и распространённую ошибку по каждой теме.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тип задачи, затем выбирают подходящую формулу или показатель; именно это помогает избежать большинства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темам раздела.
</a:t>
            </a:r>
            <a:endParaRPr lang="en-US" sz="9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считать, оценивать и понимать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раздела учат не просто выполнять вычисления, а видеть за числами реальные ситуации. Чем точнее рассуждение, тем увереннее можно выбирать способ решения и делать вывод.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2026-05-29T12:11:09Z</dcterms:created>
  <dcterms:modified xsi:type="dcterms:W3CDTF">2026-05-29T12:11:09Z</dcterms:modified>
</cp:coreProperties>
</file>