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функции клеточного центра, движущихся органоидов и клеточных включений.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Клеточный центр, органоиды движения и клеточные включения
</a:t>
            </a:r>
            <a:endParaRPr lang="en-US" sz="28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клеточных структур и их значимость
</a:t>
            </a:r>
            <a:endParaRPr lang="en-US" sz="2402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микроскопические описания клетки и органоидов показали их разнообразие и роль. Ученые XIX века заложили основы понимания строения и функций клеточных компонентов в живых организмах.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центр: основные характеристики и задачи
</a:t>
            </a:r>
            <a:endParaRPr lang="en-US" sz="203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центр, или центросома, — немембранный органоид, содержащий две центриоли, отвечающий за организацию микротрубочек в клетке.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веретено деления при митозе и мейозе, гарантируя правильное разделение хромосом между дочерними клетками.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центросома обеспечивает пространственную ориентацию клетки во время деления и участвует в формировании цитоскелета.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— цилиндрические комплексы микротрубочек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Центросома включает пару центриолей, расположенных перпендикулярно друг к другу, каждая из которых состоит из девяти триплетов микротрубочек, сформированных из белков. Такое строение обеспечивает жёсткость и стабильность органоида.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Перицентрикулярный матрикс: белковый каркас центросомы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плотный матрикс окружает центриоли и содержит белки, необходимые для стабилизации микротрубочек. Матрикс регулирует сборку микротрубул и играет ключевую роль в организации цитоскелета во время клеточного деления.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центросомы
</a:t>
            </a:r>
            <a:endParaRPr lang="en-US" sz="28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центросома удваивается, образуя две пары центриолей, которые задают полюса будущего веретена деления для правильной организации микротрубочек.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обеспечивают перемещение и распределение хромосом, предотвращая их неправильное разделение, что важно для генетической стабильности дочерних клеток.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сбои в работе центросомы могут вызвать аномальное деление, что связано с развитием онкологических заболеваний и других патологий.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центросома играет ключевую роль в поддержании нормального клеточного цикла и целостности наследственной информации.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центросомы при клеточном делении
</a:t>
            </a:r>
            <a:endParaRPr lang="en-US" sz="2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особенности клеточных центров в разных организмах
</a:t>
            </a:r>
            <a:endParaRPr lang="en-US" sz="1901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и многих грибов клеточный центр представлен ярко выраженным центросомным комплексом с двумя центриолями, обеспечивающим организацию микротрубочек.
</a:t>
            </a:r>
            <a:endParaRPr lang="en-US" sz="1184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лишены центриолей; их функции по организации микротрубочек выполняет специализированный клеточный микротрубочковый организатор (КМТО).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центры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простейших организмов могут встречаться уникальные альтернативные структуры, отвечающие за деление и организацию микротрубочек.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многочисленные и короткие органоиды
</a:t>
            </a:r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представляют собой короткие отростки с аксонемой 9+2. Они многочисленны и обеспечивают движение жидкости или самой клетки, как например у эпителия дыхательных путей.
</a:t>
            </a:r>
            <a:endParaRPr lang="en-US" sz="1533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и обычно одиночные
</a:t>
            </a:r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— длинный органоид, покрытый мембраной, с тем же строением аксонемы. Он обеспечивает передвижение клетки, как у сперматозоидов и одноклеточных жгутиковых организмов.
</a:t>
            </a:r>
            <a:endParaRPr lang="en-US" sz="1489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движения: виды и задачи
</a:t>
            </a:r>
            <a:endParaRPr lang="en-US" sz="29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Жгутики: строение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устроены по принципу «9+2»: девять пар микротрубочек по периметру и две центральные. Они покрыты клеточной мембраной и обеспечивают движение клетки посредством работы моторных белков и энергии АТФ.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жгутика позволяет клетке перемещаться в окружающей среде, что жизненно важно для сперматозоидов и многих одноклеточных организмов, адаптирующихся к различным условиям.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Реснички: строение и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сходны с жгутиками по строению аксонемы 9+2, но короче и многочисленны — их может быть тысячи на одной клетке. Они двигаются слаженно для перемещения жидкости или защиты клеточной поверхности.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ресничек включают очищение дыхательных путей от слизи и пыли, движение инфузорий в воде, а также чувствительность к механическим и химическим раздражителям.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10" y="1058750"/>
            <a:ext cx="3881780" cy="3425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жгутики и реснички
</a:t>
            </a:r>
            <a:endParaRPr lang="en-US" sz="264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структур и функций органоидов движения в клетках различных организмов.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имеют схожее строение, но различаются по длине, количеству и функциям, дополняя подвижность клетки.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учебных биологических пособий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органоидов движения в природе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покрыты множеством ресничек, которые обеспечивают их быстрое и точное перемещение в водной среде, помогая находить пищу и избегать опасности.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эвглены зелёной присутствует один длинный жгутик, позволяющий ей эффективно перемещаться в воде и направляться к свету для фотосинтеза.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сперматозоиды обладают жгутиком, обеспечивающим активное движение к яйцеклетке, а реснички дыхательного эпителия очищают дыхательные пути от пыли и слизи.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органоидов движения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 позволяют одноклеточным организмам находить пищу и спасаться от опасностей, а у многоклеточных — обеспечивают важные функции, такие как размножение и удаление загрязнений.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эпителия дыхательных путей создают защитный барьер, препятствуя проникновению микробов, что критично для поддержания здоровья и нормального функционирования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включения: определение и отличия от органоидов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— это временные образования в цитоплазме, не окружённые мембраной, которые могут менять состав и количество в зависимости от состояния клетки.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включениям относятся жировые капли, гранулы крахмала, гликогена, пигменты и кристаллы белков, выполняющие функции накопления и хранения веществ.
</a:t>
            </a:r>
            <a:endParaRPr lang="en-US" sz="1564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органоидов, включения не участвуют в постоянных жизненных процессах клетки, а служат преимущественно для хранения энергии или веществ.
</a:t>
            </a:r>
            <a:endParaRPr lang="en-US" sz="15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включения: функции и примеры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включения представляют собой нейтральные жировые капли, являющиеся основным энергетическим запасом, особенно важным в периоды голодания или роста организма.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их можно найти в подкожной жировой ткани и костном мозге, а у растений — в семенах масличных культур, где они служат источником питания для зародыша.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и углеводные включения: виды и роль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включения — это временные кристаллы альбуминов или ферментов, которые редко накапливаются в цитоплазме и участвуют в специфических клеточных процессах.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Гранулы гликогена у животных и крахмальные крупицы у растений обеспечивают быстрый доступ к энергии в условиях дефицита питательных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Пигментные включения: функции и примеры
</a:t>
            </a:r>
            <a:endParaRPr lang="en-US" sz="2414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— пигмент, придающий коже цвет и защищающий её клетки от действия ультрафиолетовых лучей, снижая риск повреждений.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Гемосидерин накапливает железо, являясь продуктом распада гемоглобина и играя значимую роль в клеточном обмене металлов.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Липофусцин откладывается в клетках с возрастом и служит маркером старения, отражая накопление продуктов распада в цитоплазме.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включений по типам клеток
</a:t>
            </a:r>
            <a:endParaRPr lang="en-US" sz="230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преобладают крахмальные включения, тогда как жировые и гликогеновые доминируют в животных тканях.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специализацию клеток у животных и растений в запасании различных веществ для обеспечения функций и адаптации.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справочник,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1539" y="1038300"/>
            <a:ext cx="476077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органоидов и клеточных включений показывает их функциональные и структурные отличия.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обеспечивают стабильные функции клетки, а включения служат для накопления ресурсов и адаптации к изменениям.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клеточной биологии, 2024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различия между органоидами и включениями
</a:t>
            </a:r>
            <a:endParaRPr lang="en-US" sz="21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центра помогает понять механизмы деления и наследования, что важно для генетики и онкологии.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 связаны с наследственными патологиями, такими как синдром неподвижности ресничек, влияя на диагностику и лечение.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участвуют в диагностике ряда болезней накопления, например, заболеваний, связанных с избытком гликогена.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этих структурах способствуют развитию клеточной инженерии и инновационных медицинских технологий, расширяя возможности терапии.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клеточных структур для биологии и медицины
</a:t>
            </a:r>
            <a:endParaRPr lang="en-US" sz="19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клеточных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центр, органоиды движения и включения поддерживают основные жизненные процессы клетки, обеспечивая деление, движение и энергообеспечение, что критично для здоровья и развития организмов.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2026-05-08T04:12:00Z</dcterms:created>
  <dcterms:modified xsi:type="dcterms:W3CDTF">2026-05-08T04:12:00Z</dcterms:modified>
</cp:coreProperties>
</file>