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роль кожи, терморегуляция, закаливание и первая помощь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темы: кожа, терморегуляция, закаливание и первая помощь при ударах.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главный орган терморегуляции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тело и помогает поддерживать постоянную температуру, активируясь при изменении окружающей среды для здоровья и нормального обмена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кожи: эпидермис, дерма, подкожно-жировая клетчатка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верхний слой кожи с кератином, защищает от микроорганизмов и препятствует потере влаги, обновляясь регулярно.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Подкожно-жировая клетчатка служит теплоизоляцией, аккумулирует жир и поддерживает энергетический запас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содержит кровеносные сосуды, нервные окончания, потовые и сальные железы, а также коллаген для эластичности и защиты.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в коже: функции и распределение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есть холодовые и тепловые рецепторы, чаще всего расположенные на лице, кистях и стопах. Они реагируют на изменения температуры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локализация терморецепторов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падении температуры ниже +35°C срабатывают холодовые, при повышении — тепловые рецепторы. Информация направляется в мозг для быстрого реагирования.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температуру и передача сигналов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 системе охлаждения тела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пот, состоящий из воды и растворённых веществ, который помогает снижать температуру тела при перегреве.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активируется под влиянием высокой температуры и физической нагрузки для предотвращения перегрева.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потоотделение является важнейшим механизмом защиты от теплового стресса и сохраняет гомеостаз.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влаги с кожи забирает тепло, охлаждая организм и способствуя сохранению стабильной температуры.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при разных температурах: количественная диаграмма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растёт с повышением температуры и физической активности для охлаждения тела.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вызывает увеличенное потоотделение, что демонстрирует адаптацию организма к теплу.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НИИ медицины,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сосудов кожи на теплоотдачу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кожи сужаются (вазоконстрикция) при холоде для сохранения тепла, уменьшая кровоток в поверхности.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сосудистого тонуса контролируется гипоталамусом для поддержания баланса тепла и комфорта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жаре сосуды расширяются (вазодилатация), усиливая теплоотдачу за счёт увеличения кровотока и охлаждения кожи.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терморегуляции: от рецепторов к ответу организма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обеспечивает координацию реакции на температурные изменения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одежды и климата на теплообмен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создаёт слой воздуха, который препятствует потерям тепла, особенно в холодное время года, регулируя теплоизоляцию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снижает эффективность охлаждения через потоотделение, а синтетические ткани могут ухудшать воздухообмен и теплоотдачу.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тепловых потерь через кожу: сезонные и ситуационные различия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тепловых потерь через кожу зависит от сезона и активности человека, кожа остаётся ведущим органом терморегуляции.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обеспечивает основную часть теплоотдачи, тем самым регулируя температуру тела в различных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закаливания: физиологическая суть
</a:t>
            </a:r>
            <a:endParaRPr lang="en-US" sz="2925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активизирует защитные механизмы, помогает организму легче переносить резкие изменения температуры и погодных условий в повседневной жизни.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адаптации организма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стимулирует дыхательную функцию и повышает сопротивляемость организма к инфекциям, снижая риск заболеваний.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дыхательной и иммунной систем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воздействие природных факторов улучшает кровообращение, укрепляет сердце и способствует лучшему снабжению тканей кислородом.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сердечно-сосудистой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методов закаливания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ванны предполагают длительное пребывание на свежем воздухе, что улучшает терморегуляцию и повышает общий тонус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душ сочетает горячую и холодную воду, стимулируя кровообращение и способствуя быстрому восстановлению после физических нагрузок.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 естественных и искусственных водоемах обеспечивает равномерное охлаждение тела, улучшая терморегуляторные функции и выносливость.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Обтирание и обливание холодной водой способствуют закаливанию кожи и сосудов, укрепляя реакцию на холод и активируя иммунитет.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закаливания: примеры и исследования
</a:t>
            </a:r>
            <a:endParaRPr lang="en-US" sz="2566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простудных заболеваний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НИИ гигиены показывают, что регулярное закаливание снижает количество простуд на 30-40%. Это связано с укреплением иммунной системы и повышением адаптационных возможностей организма.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спортивной и учебной эффективности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здоровья благодаря закаливанию улучшает выносливость и концентрацию. Подростки становятся более активными и успешными в учебе и спортe, что подтверждают данные медицинских 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закаливанию для подростков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процедур при температуре, близкой к комнатной, постепенно снижая ее, чтобы организм постепенно адаптировался и не испытал стресс.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процедура не должна превышать 1-2 минуты, это обеспечивает безопасность и позволяет наблюдать реакцию организма на воздействие.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закаливания при недомогании, хронических болезнях или сильной усталости. Родители и педагоги должны следить за регулярностью и правильностью процедур.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симптомы теплового удара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 возникает при длительном нахождении в жарком и влажном месте или высокой физической нагрузке, когда организм не успевает охлаждаться.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слабостью, головной болью, резким повышением температуры до 40°C, тошнотой, рвотой, головокружением и возможной потерей сознания.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удар: ключевые признаки и опасности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возникает при длительном воздействии прямых солнечных лучей на открытые участки головы и шеи. Симптомы включают покраснение лица, расширенные зрачки и ощущение сильного жара.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симптоматика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судороги, слабость и кратковременная потеря сознания. При отсутствии помощи состояние может ухудшиться и привести к серьезным нарушениям здоровья.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Осложнения и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777" y="1215700"/>
            <a:ext cx="4719346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и солнечный удар: сравнительная характеристика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и причин теплового и солнечного ударов демонстрирует их различия и общую опасность для здоровья.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и солнечный удары имеют разные механизмы действия, но требуют немедленной помощи для предотвращения тяжелых последствий.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тепловом ударе: пошаговый алгоритм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 пострадавшего в прохладное и тенистое место для снижения температуры окружающей среды.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Снимите с человека тесную и теплую одежду, чтобы улучшить теплообмен с окружающей средой.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питье негазированной воды комнатной температуры, следите за сознанием и при ухудшении немедленно вызовите скорую помощь.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Наложите влажное прохладное полотенце на голову и шею, это помогает охладить тело и облегчить состояние.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солнечном ударе: действия и контроль состояния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 пострадавшего в тень или помещение, приложите прохладный компресс к голове и шее для снятия жара и облегчения симптомов.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медленное питье воды малыми порциями, контролируйте дыхание и пульс; при судорогах или потере сознания вызывайте неотложную медицинскую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сохраняющие здоровье и жизнь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важности кожи и терморегуляции, правильное закаливание и навыки первой помощи при ударах защищают подростков и способствуют их безопасному развитию.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2026-05-09T11:19:14Z</dcterms:created>
  <dcterms:modified xsi:type="dcterms:W3CDTF">2026-05-09T11:19:14Z</dcterms:modified>
</cp:coreProperties>
</file>