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jpe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эволюции человека и её значение для науки и общества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— путь от примитивных форм к современному обществу и культуре.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организмов до предков 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началась около 3,5 млрд лет назад. Первые млекопитающие возникли 200 млн лет назад, а приматы — около 65 млн лет назад, закладывая основу для образования человека. Изменения климата и окружающей среды повлияли на эволюцию этих видов.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человечества в Африке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следы предков человека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Australopithecus, живших 4–2 млн лет назад в Восточной Африке, являются первыми известными гоминидами. Эти находки дают ключ к пониманию начального этапа человеческой эволюции.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колыбель эволюции человека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археологических артефактов в Восточной и Южной Африке подтверждает, что именно здесь сформировались основы рода Homo и начался путь к современному человеку.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— первые двуногие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отличались прямохождением, что дало им эволюционные преимущества в добыче пищи и защите от врагов, существенно влияя на развитие социального поведения.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австралопитеков и их прямохождение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 млн лет назад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австралопитеков с признаками прямохождения в Восточной Африке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млн лет назад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строения ног и таза для эффективной двуногой ходьбы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 лет назад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примитивных предметов для добычи и обработки пищи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млн лет назад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австралопитеков на территории современных Эфиопии и Танзании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гоминид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увеличивался по мере усложнения социальных и технических навыков у гоминид.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отражает развитие интеллекта и способности к новаторству, что способствовало выживанию.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и применение орудий из камня и кости повысило шансы на выживание и развило умений создавать новые инструменты.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habilis: первые орудия труда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жил в Африке 2,4–1,5 млн лет назад и стал первым, кто сознательно использовал каменные инструменты для охоты и защиты.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продвинутых орудий и развитие коллективных форм деятельности увели поведение Homo erectus на новый уровень.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освоение огня и расселение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1,9 млн лет назад, Homo erectus освоил огонь для приготовления еды и обогрева, что улучшило качество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Евразии, он адаптировался к разным климатическим зонам, демонстрируя гибкость и выносливость.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079" y="1931425"/>
            <a:ext cx="3860143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гоминид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прогресс интеллектуа, периода жизни, орудий и объема мозга различных гоминид.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и совершенствование инструментов отражает эволюционный прогресс.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и культуры неандертальцев
</a:t>
            </a:r>
            <a:endParaRPr lang="en-US" sz="2684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больных и похоронные обряды свидетельствуют о развитом социальном сознании и зарождении духовной жизни у neandertalцев.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социальные навыки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создавали сложные жилища и изготавливали продвинутые орудия из камня и кости. Их мастерство отражает высокий уровень адаптации к окружающей среде.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инструменты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и особенности современного человека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возник примерно 300 тыс. лет назад в Африке с развитым языком и абстрактным мышлением, которые отличают его от предков.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сложных обществ позволило объединяться в группы, развивать культуру и совместно решать жизненные задачи.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искусство — пещерные рисунки и украшения — свидетельствует о стремлении к самовыражению и духовному развитию.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ко всем природным зонам Земли обеспечила Homo sapiens способность к широкому распространению и разнообразию культур.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рода Homo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палеоантропологические данные и генетические исследования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Homo sapiens над другими гоминидами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мозг Homo sapiens обеспечил сложное мышление и улучшенное планирование, что позволило создавать эффективные стратегии выживания и адаптации в различных условиях.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изготовления орудий из разнообразных материалов расширило возможности добычи пищи и обороны, а ритуалы способствовали укреплению культуры и коллективной идентичности.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Совершенствованный язык позволил передавать знания и идеи, формируя более тесные социальные связи и сотрудничество в рамках коллективов и племён.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первобытных 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рисунки, например в Альтамире и Ласко, а также изготовление фигурок из кости и камня свидетельствуют о творческих способностях древних людей. Эти артефакты отражают важность общения и символизма.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художественные выражения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мифов и легенд указывает на развитие символического мышления. Музыкальные инструменты стали частью ритуалов, что демонстрирует глубину духовного мира первобытных сообществ.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духовной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Homo sapiens и расселение по планете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 тыс. лет назад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группы Homo sapiens покидают Африку через Ближний Восток, осваивая новые территории в Евразии и приспосабливаясь к разным климатическим условиям.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 тыс. лет назад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 в Америке завершает глобальное расселение, что открывает новую главу в истории человеческой адаптации и взаимодействия.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 тыс. лет назад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Австралии знаменует собой освоение отдалённых континентов, сопровождаемое развитием уникальных культур и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направления миграций Homo sapiens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быструю экспансию человека на новые территории с разнообразием культурных адаптаций и технологических новшеств.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Homo sapiens быстро осваивал разные регионы, что свидетельствует о высокой приспособляемости и инновационности вида.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современных людей и наследие гоминид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подтвердили, что все люди имеют общих предков из Африки, что укрепляет теорию «выхода из Африки».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вариации влияют на внешность, например, цвет кожи и глаз, а также на устойчивость к заболеваниям, включая малярию и вирусные инфекции.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европейцев и азиатов содержит в среднем до 4% ДНК неандертальцев, что отражает межвидовые контакты и смешение.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гоминид помогает учёным понять, как эволюция формировала разнообразие современных популяций и их адаптационные возможности.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проявления эволюции в биологии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малярии и различия в цвете кожи продолжают отражать региональные адаптации, а современные технологии и образ жизни влияют на происходящие генетические изменения.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к лактозе развивается у некоторых популяций, что связано с историческим потреблением молочных продуктов и положительно сказывается на питании.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эволюции в формировании общества и культуры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языков связано с эволюцией мозга и коммуникативных навыков, что позволило формировать сложные социальные структуры.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способствовала становлению семейных и общественных традиций, которые регулируют поведение и укрепляют групповые связи.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эволюционных процессов помогает объяснить мораль, правовые системы и сотрудничество, лежащие в основе современных обществ.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научные открытия в изучении происхождения человека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«Люси» — ключ к пониманию ранних гоминид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в Эфиопии найдена Люси, представительница Australopithecus afarensis. Это открытие дало важные сведения о прямохождении и строении тела наших предков.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Денисова: новые виды гоминид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Алтае обнаружены останки денисовцев, уникального вида родственных неандертальцам. Исследования их ДНК расширили представления о взаимосвязях древних людей.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расширяет горизонты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позволили прочитать код древних гоминид, раскрывая маршруты миграций и смешения видов, а также влияние на современную популяцию.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уроки прошлого — ключ к будущему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эволюции объединяет науку и культуру, помогая понять современность и развивать технологии для решения будущих вызовов человечества.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2026-05-09T00:29:33Z</dcterms:created>
  <dcterms:modified xsi:type="dcterms:W3CDTF">2026-05-09T00:29:33Z</dcterms:modified>
</cp:coreProperties>
</file>