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предложение, словосочетание: три важных помощника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3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три единицы речи: текст, предложение и словосочетание.
</a:t>
            </a:r>
            <a:endParaRPr lang="en-US" sz="316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 текст, предложение и словосочетание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языковые единицы помогают точно выражать мысль. Текст строит связный рассказ, предложение завершает сообщение, а словосочетание уточняет смысл. Если их не путать, речь становится понятной, аккуратной и красивой.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несколько предложений, которые связаны между собой по смыслу и вместе рассказывают об одном событии, явлении или предмете.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есть тема и основная мысль. Тема отвечает на вопрос, о чём говорится, а основная мысль показывает, что хотел сообщить автор.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 стоят не случайно: одно помогает понять другое. Поэтому текст можно озаглавить — у него есть общий смысл и цель.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текста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обычно есть начало, основная часть и конец. Предложения в нём выстраиваются последовательно, чтобы мысль не прыгала, как мяч на перемене.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предложениями помогают держать слова-помощники: сначала, потом, затем, потому что, поэтому. Важные слова часто повторяются, чтобы тема не потерялась по дороге.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слово или несколько слов, которые вместе выражают законченную мысль. Оно сообщает о предмете, действии, признаке или событии.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 большой буквы. Это помогает сразу увидеть, где начинается новое сообщение и где мысль оформлена как целое.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обычно ставится точка, вопросительный знак или восклицательный знак. Знак показывает, как именно звучит высказывание.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может быть коротким, но всё равно оставаться предложением, если в нём есть сообщение, а не просто набор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перед нами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запись по смыслу, по началу и по знаку в конце.
</a:t>
            </a:r>
            <a:endParaRPr lang="en-US" sz="325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 цели высказывания
</a:t>
            </a:r>
            <a:endParaRPr lang="en-US" sz="309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просто сообщают о факте или событии. Они отвечают на вопрос: что произошло? Например: Птицы прилетели.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предложения нужны, когда мы что-то спрашиваем. В них слышится интерес или ожидание ответа: Когда начнётся урок?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предложения помогают попросить, посоветовать или побудить к действию. Они звучат по-доброму или по-деловому: Откройте тетради, пожалуйста.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точка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в вопросе, а восклицательный — там, где слышны удивление, радость, просьба или сильное чувство. Один смысл, но разное настроение!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тогда, когда предложение спокойно сообщает о чём-то. Например: На улице идёт дождь. Мы просто узнаём факт, без вопроса и сильных эмоций.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 смыслу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— это два или несколько слов, которые связаны между собой. Они помогают точнее назвать предмет, действие или признак.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одно слово главное, а другое зависимое. Главное слово задаёт смысл, а зависимое уточняет его по вопросу.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значения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делает речь точнее: красный мяч, читать книгу, очень весёлый, около школы. Слова работают вместе и не спорят.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точная речь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словосочетаниям речь становится аккуратной и понятной. Без них фраза звучала бы беднее, а смысл — менее ясным.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главное слово задаёт вопрос, а зависимое уточняет его. Так легко понять, какое слово важнее, а какое помогает объяснить смысл.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обычно составляют словосочетание, если одно из них зависит от другого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 словосочетании: сочетание главного и зависимого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Проверяем: это словосочетание?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главное слово, задаём к нему вопрос и смотрим, отвечает ли второе слово по смыслу.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отличия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нет знака конца, а предложение обычно заканчивается точкой, вопросительным или восклицательным знаком.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состоит из главного и зависимого слова, а предложение может быть даже одним словом, если мысль понятна.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только уточняет значение, а предложение уже сообщает законченную мысль. Это его главное отличие.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единицы речи помогают друг другу
</a:t>
            </a:r>
            <a:endParaRPr lang="en-US" sz="337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предложение — много подсказок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каждое слово не стоит в одиночестве. Одни слова называют предмет, другие — действие, третьи — признак. Когда их соединяют по смыслу, получается аккуратная и понятная фраза, а не словесный пазл с потерянными деталями.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держится на предложениях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предложений могут рассказать о событии, случае или наблюдении. Они идут одно за другим, как вагончики, и вместе раскрывают одну тему. Так маленькие сообщения складываются в большой и связный текст.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делают речь точной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просто мяч, мысль будет очень общей. А если сказать яркий мяч или катать мяч, сразу становится яснее, о чём идёт речь. Словосочетания помогают говорить не скучно, а точно и красиво.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при разборе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называют словосочетанием любые рядом стоящие слова. Но без смысловой связи такие слова не дружат, а просто стоят рядом, как незнакомцы на переменке.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считать предложением запись, в которой мысль не завершена. Если сообщение не отвечает полностью на вопрос «что случилось?», это ещё не предложение.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про большую букву в начале и знак в конце. Поэтому нужно всегда проверять не только смысл, но и оформление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запись целиком, потом проверяем смысл, начало, конец и связь слов по вопросу.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«лес, в, тишине» не выражает мысль и не оформляет сообщение. Это просто набор слов, который звучит как потерявшиеся на тропинке буквы.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«в тишине леса» уже можно назвать словосочетанием: одно слово уточняет другое, и между ними есть понятная смысловая связь.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примеры по шагам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«В лесу тишина.» сообщает законченную мысль. Оно начинается с большой буквы и спокойно заканчивается точкой, как и положено предложению.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«В лесу тишина. Птицы молчат. Только ветер шуршит в листве.» состоит из трёх предложений и объединён общей темой — лесной тишиной.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текст связным и понятным
</a:t>
            </a:r>
            <a:endParaRPr lang="en-US" sz="338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помогает читателю не терять мысль. Для этого повторяют важные слова и используют помощников: сначала, потом, затем, поэтому. Получается история, в которой предложения идут друг за другом без прыжков и загадок.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создают и местоимения: он, она, они. Они не дают словам повторяться слишком часто и делают речь легче. Хороший текст читается как дорожка: шаг, шаг — и вот уже всё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ученику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внимательнее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различает текст, предложение и словосочетание, ему легче понимать задания и находить границы мыслей в учебнике без лишней путаницы.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аккуратнее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единиц помогает ставить большую букву и знак конца, а также строить фразы так, чтобы они звучали понятно и красиво.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работу самому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быстрее замечает ошибки, может сам исправить запись и увереннее отвечает у доски. Это полезно и на контрольной, и в тетради.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6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определить нужную единицу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проверяем смысл записи, затем смотрим, сколько в ней предложений и есть ли внутри словосочетания.
</a:t>
            </a:r>
            <a:endParaRPr lang="en-US" sz="3267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ступеньки к ясной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уточняет слово, предложение завершает мысль, а текст собирает предложения в одну историю. Если помнить эту тройку, русский язык становится понятным, а задания — гораздо дружелюбнее.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2026-05-21T22:49:36Z</dcterms:created>
  <dcterms:modified xsi:type="dcterms:W3CDTF">2026-05-21T22:49:36Z</dcterms:modified>
</cp:coreProperties>
</file>