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 народы Азии, Африки и Америки в Средние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гораздо шире Европы.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за пределами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Америка развивались по собственным путям. Здесь возникали богатые государства, крупные города, торговые сети и культурные центры, которые влияли на жизнь миллионов людей.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 Средние века: крупные государства и культурные центры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Тан, Сун и Юань Китай оставался одним из самых сильных государств Азии. Здесь росли города, развивались ремёсла, торговля и государственное управление.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Халифаты объединяли большие территории и важные торговые пути между Европой, Азией и Африкой. Города региона были центрами науки, религии, торговли и образования.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существовало множество княжеств и царств, а с XIII века на севере усилился Делийский султанат. Страна славилась ремёслами, учёностью и храмовой архитектурой.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сёгуны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заметную роль постепенно получили военные правители — сёгуны. Они опирались на силу самураев и влияли на порядок, управление и жизнь страны.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удалённые регионы и переносила не только товары, но и знания, технологии и религиозные идеи.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протяжёнными и устойчивыми были сухопутные и морские маршруты Евразии и Африки; в Америке обмен был более локальным.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связи средневекового мира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не статистические данные.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изобретения, города и управление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изобретения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создали бумагу, порох, компас и книгопечатание. Эти открытия повлияли на образование, войну, мореплавание и распространение знаний далеко за пределами страны.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династии Сун китайские города заметно выросли и стали крупными центрами ремёсел и обмена. Через них проходили товары, налоги и сведения о жизни государства.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для чиновников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службы в управлении использовали систему экзаменов. Она помогала отбирать образованных людей и укрепляла власть государства, основанную на знаниях и порядке.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собирало налоги, следило за безопасностью и контролировало важные дороги и рынки. Это позволяло поддерживать торговлю, снабжение городов и власть правителей.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77602"/>
            <a:ext cx="10121400" cy="4777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династии Тан, Сун и Юань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правящие династии, но сохранялись сила государства, культурное развитие и связи Китая с другими странами.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сохранял высокий уровень развития при разных династиях: менялись правители, но усиливались города, торговля и международные связи.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по истории Средневековья.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древние традиции и Делийский султанат
</a:t>
            </a:r>
            <a:endParaRPr lang="en-US" sz="4307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цивилизация развивала математику, астрономию, медицину и храмовое зодчество. Эти знания передавались через учёных, жрецов и мастеров.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 — Делийский султанат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Индии усилился Делийский султанат. Он укрепил мусульманское влияние и стал важным политическим центром региона.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города были центрами ремесла и торговли. Особенно ценились ткани, пряности и другие товары, которые расходились по морским и сухопутным путям.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мировых религий в Азии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 буддизма, ислама, индуизма и конфуцианства в Азии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57939" y="6582569"/>
            <a:ext cx="689072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морская торговля и храмы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региона богатели благодаря морским путям. По ним перевозили рис, ткани, пряности и другие товары между портами Индийского океана и Южно-Китайского моря.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 был центром Кхмерской державы. Здесь находились дворцы, храмы и сложная система водоснабжения, помогавшая большим городам и рисовым полям.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Ангкор-Ват стал одним из самых известных памятников региона. Он показывает мастерство строителей и важную роль религии в жизни общества.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местные традиции сочетались с индийскими и китайскими влияниями. Это отражалось в религии, искусстве, письме и архитектуре.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север, запад и восток континента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входил в исламский мир и был тесно связан с городами Ближнего Востока. Здесь развивались торговля, ремёсла и учёность, особенно в городских центрах.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Сахарские караваны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пустыню Сахара шли караваны с золотом, солью, тканями и другими товарами. Торговля зависела от оазисов, верблюдов и знания опасных маршрутов.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Западноафриканские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возникли государства Гана, Мали и Сонгай. Их богатство во многом основывалось на контроле торговли, прежде всего золотом и солью.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развивались царство Аксум и города Суахилийского побережья. Они участвовали в морской торговле и были связаны с Индийским океаном.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двигались между оазисами и городами-рынками, где товары обменивали на зерно, ремесленные изделия и воду для дальнейшего пути.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ценились золото и соль: именно они делали дальнюю торговлю через Сахару особенно выгодной.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Транссахарская торговля и её товары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истории Средних веков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Манса Муса и слава Мали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Мали стала известна далеко за пределами Африки благодаря богатству и власти своих правителей. Особенно прославился Манса Муса, чьё паломничество в Мекку в 1324 году произвело сильное впечатление на современников и показало масштабы государства.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 — город книг и учёных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вырос на перекрёстке торговых путей и превратился в центр исламского образования. Здесь переписывали книги, изучали право и религиозные тексты, а мечети и школы делали город заметным культурным центром Западной Африки.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Караваны, которые связывали миры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Мали держалось на караванной торговле через Сахару. Верблюды, оазисы и опытные проводники соединяли запад Африки с Северной Африкой, а вместе с товарами передавались знания, традиции и новые религиозные идеи.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Мали и город Тимбукту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753734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 Средневековья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отличались крупнейшие государства и торговые центры Африки в Средние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 развивались по-разному, но их силу обеспечивали торговля, контроль путей и укрепление власти правителей.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истории Средних веков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в Средние века: майя, ацтеки и инки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и знания о небе
</a:t>
            </a:r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создали письменность, точные календарные системы и вели наблюдения за небесными телами. Их города были центрами науки, религиозных обрядов и власти правителей-жрецов.
</a:t>
            </a:r>
            <a:endParaRPr lang="en-US" sz="2455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и столица на островах
</a:t>
            </a:r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построили Теночтитлан на островах озера Тескоко. Город связывали дамбы, каналы и дороги, а его рынки и храмы делали столицу одним из самых впечатляющих городов региона.
</a:t>
            </a:r>
            <a:endParaRPr lang="en-US" sz="2587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и державa в Андах
</a:t>
            </a:r>
            <a:pPr algn="l" indent="0" marL="0">
              <a:lnSpc>
                <a:spcPct val="100000"/>
              </a:lnSpc>
              <a:buNone/>
            </a:pPr>
            <a:r>
              <a:rPr lang="en-US" sz="24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создали огромную горную державу, где дороги, мосты и террасы помогали управлять территорией и выращивать пищу. Учёт населения и запасов поддерживал порядок в труднодоступных районах.
</a:t>
            </a:r>
            <a:endParaRPr lang="en-US" sz="24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развивалась по-своему: одни делали ставку на знания, другие — на войско и управление, третьи — на дороги и хозяйство в горах.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 достигли высокого уровня развития, но их сильные стороны были различными.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цивилизаций Америки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по истории Средних веков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и Куско: столицы великих государств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на воде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поражал современников дамбами, каналами и широкими дорогами. В городе находились рынки, храмы и дворцы, а связь с берегом делала его удобным для торговли и управления.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 в горах Анд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 был сердцем государства инков: отсюда правители управляли землями, собирали сведения и организовывали работы. Каменные постройки и удобная планировка показывали высокий уровень городского строительства.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государствами Америки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принцип власти в империях инков и ацтеков.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средневековых государств Азии, Африки и Америки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Средневековья росли города, где развивались ремёсла, обмен товарами и управление. Рынки связывали сельскую округу с далёкими торговыми путями и приносили доход правителям.
</a:t>
            </a:r>
            <a:endParaRPr lang="en-US" sz="2117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опирались на чиновников, воинов и сбор налогов. Такая система помогала удерживать большие территории, защищать дороги, организовывать труд и контролировать подданных.
</a:t>
            </a:r>
            <a:endParaRPr lang="en-US" sz="2168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дворцы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строили храмы, дворцы и общественные здания из камня, кирпича или дерева. Эти сооружения подчёркивали богатство держав и важную роль религии в жизни общества.
</a:t>
            </a:r>
            <a:endParaRPr lang="en-US" sz="2378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ирригация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основой жизни было земледелие. Там, где не хватало влаги, создавали каналы, террасы и другие системы орошения, чтобы получать устойчивые урожаи.
</a:t>
            </a:r>
            <a:endParaRPr lang="en-US" sz="2273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 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природные ресурсы и формы правления отличались, но развитие шло в разных частях света одновременно. Это доказывает, что Средневековье было по-настоящему мировым периодом истории.
</a:t>
            </a:r>
            <a:endParaRPr lang="en-US" sz="2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24999"/>
            <a:ext cx="4401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274" y="3976724"/>
            <a:ext cx="427500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этих цивилизаций для мировой истории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книги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Азии, Африки и Америки создавали письменные системы и книжную традицию. Благодаря этому сохранялись законы, религиозные тексты, знания учёных и память о событиях прошлого.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пути соединяли континенты и моря, по ним шли товары, идеи и технологии. Торговля помогала городам богатеть и делала мир Средневековья более связанным.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архитектура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дворцы, пирамиды, мечети и каменные города стали выдающимися памятниками эпохи. Они показывают высокий уровень мастерства и художественного вкуса разных народов.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знания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Китае, Индии и странах исламского мира развивались математика, астрономия, медицина и техника. Эти достижения позже повлияли на развитие многих других стран.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взгляд на историю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Средних веков не сводится к Европе. Азия, Африка и Америка внесли в неё собственный опыт, а вместе они создали богатую и разнообразную картину прошлого.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богатый и разнообразный мир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было временем расцвета многих народов и государств Азии, Африки и Америки. Их города, торговля, наука и искусство стали важной частью мировой истории.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2026-06-02T07:15:58Z</dcterms:created>
  <dcterms:modified xsi:type="dcterms:W3CDTF">2026-06-02T07:15:58Z</dcterms:modified>
</cp:coreProperties>
</file>