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раздела: Unit 5. Keeping Fit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поддержания физической и психологической формы для подростков.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здорового образа жизни среди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– ключ к благополучию. ВОЗ подчёркивает важность физического и психического здоровья, особенно в переходном возрасте, когда формируются долгосрочные привычки.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физической активности для подростков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активности включают аэробные упражнения, такие как бег и плавание, а также силовые тренировки с весом собственного тела. Игровые виды спорта развивают командный дух и выносливость.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упражнений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устойчивой мотивации стоит выбирать те занятия, которые приносят удовольствие и соответствуют возможностям подростка. Это поддержит регулярность и поможет избежать травм.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интересам и уровню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физической активности для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трети школьников достигают рекомендуемого уровня активности ежедневно, что свидетельствует о необходимости повышения информированности.
</a:t>
            </a:r>
            <a:endParaRPr lang="en-US" sz="149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связаны с инфраструктурой и климатом, что влияет на соблюдение норм ВОЗ и здоровье подростков.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исследование 2023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и источники энергии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завтрака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стабилизирует уровень сахара в крови и улучшает концентрацию в школе, обеспечивая энергию для активного дня.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нутриентов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употреблять белки из мяса, рыбы и бобовых, а также сложные углеводы из цельнозерновых продуктов для поддержания работоспособности.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 молочные продукты обеспечивают необходимые микроэлементы для роста и укрепления иммунитета.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 вредных продуктов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продукты позитивного и негативного воздействия на здоровье подростков.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вредной пищи снижает энергию и может привести к избыточному весу, вредя здоровью.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сладкие напитки не заменяют воду, они нарушают водно-солевой баланс организма.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функции водного баланса в организме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жизненно важна для обмена веществ, правильной работы мозга и поддержания температуры тела у подростков.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пить от 1,5 до 2 литров воды ежедневно для предотвращения обезвоживания и поддержания концентрации.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сна в поддержании формы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необходимо 8–10 часов сна для полного восстановления и нормального роста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ухудшает память и снижает иммунитет, что негативно влияет на учебу и здоровье.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повышает способность к обучению и помогает сохранять высокий уровень энергии в течение дня.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сна способствует эмоциональной стабильности и укреплению физической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психоэмоциональное состояние
</a:t>
            </a:r>
            <a:endParaRPr lang="en-US" sz="256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подросткам справляться со стрессом, развивает самооценку и способствует налаживанию дружеских связей.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и стрессоустойчивость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стимулирует выработку эндорфинов, которые улучшают настроение и повышают эмоциональную устойчивость.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Эндорфины и настроение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 уровне физической активности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влияния включают климат, доступность спортивных площадок и поддержку семьи в формировании привычек.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регионы демонстрируют более высокий уровень активности благодаря лучшей инфраструктуре и культуре спорта.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друзей на здоровые привычки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 и родителей повышает уверенность подростков в своих силах, помогая преодолевать трудности и активнее включаться в занятия спортом и физкультурой на постоянной основе.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занятия спортом и прогулки с семьей стимулируют подростков к регулярной активности, создавая атмосферу поддержки и взаимного поощрения, что важно для формирования постоянных здоровых привычек.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806" y="2766500"/>
            <a:ext cx="403688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 инструмент для активного образа жизни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Фитнес-приложения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помогают отслеживать физическую активность, ставить цели и следить за прогрессом, мотивируя подростков быть активнее ежедневно.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браслеты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Носимые устройства измеряют пульс, количество шагов и качество сна, что позволяет контролировать здоровье и рационально планировать нагрузки.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Онлайн-тренировки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тренировкам и фитнес-урокам через интернет дает возможность заниматься дома, расширяя выбор видов активности и повышая заинтересованность.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безопасности и профилактика травм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занятий необходима разминка, которая подготавливает мышцы и суставы к нагрузкам, снижая риск получения травмы при выполнении упражнений.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режим нагрузки и отдыхать, чтобы не допустить переутомления и истощения мышц, что способствует эффективному восстановлению и предотвращению травм.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подходящей экипировки, включая удобную обувь и защитные элементы, помогает избежать повреждений во время занятий спортом и обеспечивает комфорт.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препятствия на пути к активному образу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преграды к физической активности и методы их преодоления по данным опроса РАНХиГС среди восьмиклассников 2023 года.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планирование и социальная поддержка существенно повышают вероятность регулярных занятий спортом подростками.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РАНХиГС,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вне школьных занятий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с друзьями на свежем воздухе помогают поддерживать активность и укрепляют социальные связи вне учебного пространства.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танцевальных кружков и секций обеспечивает разнообразие движений, улучшает ритмику и настроение у молодых людей.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роликах и скейтборде развивает координацию и выносливость, способствуя физическому развитию подростков в игровой форме.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городских или школьных спортивных событиях расширяет круг общения, формирует командный дух и повышает интерес к регулярным тренировкам.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успеха: знаменитые спортсмены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Шарапова: путь к вершинам тенниса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 заниматься теннисом в четыре года, Мария проявляла упорство и дисциплину в тренировках. Поддержка семьи и строгий режим способствовали её выдающимся спортивным достижениям и международному признанию.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Плющенко — пример усердия и стремления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юных лет Евгений тренировался по пять-шесть часов ежедневно. Его успехи заключались в постоянном труде, мотивации и заботе близких, что помогло ему стать одним из выдающихся фигуристов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здоровых привычек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внедрения и закрепления полезных привычек для устойчивого здорового образа жизни подростка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 развивает творческое мышление, помогает справляться со стрессом и повышает общий уровень энергии, что облегчает процесс усвоения новых знаний.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обучение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способствуют улучшению концентрации и скорости реакции, что положительно сказывается на учебной деятельности подростков и повышает их успеваемость.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факторы: вредные привычки и пассивность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ослабляет дыхательную и иммунную системы, снижая защитные силы организма и увеличивая риск заболеваний среди подростков.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сладких напитков и фастфуда ведёт к накоплению лишнего веса, нарушая обмен веществ и снижая работоспособность школьников.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время за экранами способствует малоподвижному образу жизни, ухудшая зрение и провоцируя хроническую утомляемость и снижение мотивации.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9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Здоровые привычки как основа успешного подросткового возраста
</a:t>
            </a:r>
            <a:endParaRPr lang="en-US" sz="2909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физическая активность, сбалансированное питание и качественный сон создают фундамент для гармоничного развития и высоких достижений в учёбе и жизни 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2026-05-07T16:29:50Z</dcterms:created>
  <dcterms:modified xsi:type="dcterms:W3CDTF">2026-05-07T16:29:50Z</dcterms:modified>
</cp:coreProperties>
</file>