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у Набокова становится источником новых смыслов и форм.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Набоков и классическая традиция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на переломе эпох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Набоков пишет в период кризиса старых форм, модернистских поисков и культурного разрыва после 1917 года. Именно поэтому классика для него — не прошлое, а живая система координат, с которой можно спорить и создавать новое.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476397"/>
            <a:ext cx="700800" cy="622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9476" y="1476397"/>
            <a:ext cx="700800" cy="622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95114" y="1451264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79027" y="1451264"/>
            <a:ext cx="58905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11438" y="1451264"/>
            <a:ext cx="673200" cy="67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мотивы в прозе Набокова
</a:t>
            </a:r>
            <a:endParaRPr lang="en-US" sz="2559" dirty="0"/>
          </a:p>
        </p:txBody>
      </p:sp>
      <p:sp>
        <p:nvSpPr>
          <p:cNvPr id="10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как основа сюжета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миф у Набокова редко пересказывается буквально. Он чаще задаёт скрытую логику повествования, где судьба героя ощущается заранее предрешённой, а сюжет приобретает многослойную символику.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839476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Лабиринт композиции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лабиринта помогает Набокову строить сложные тексты, где читатель движется не по прямой, а через скрытые переходы, повторы и смысловые развилки, постепенно собирая целое.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581314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и трагический исход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трагедийность у Набокова проявляется не в прямом подражании, а в ощущении неотвратимости. Герой часто оказывается внутри заранее заданной структуры, из которой невозможно выйти без потерь.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323152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глубина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отсылки делают прозу Набокова особенно плотной по смыслу. За современным сюжетом проступает древняя модель культуры, которая придаёт тексту масштаб и историческую протяжённость.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097638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Двойничество и отражение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двойника и зеркальности сближает античную тему с психологической игрой. В таких мотивах личность как будто распадается на несколько версий, а реальность начинает казаться ненадёжной и подвижной.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 свобода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для Набокова — образец безупречной словесной меры. Его привлекают ясность, лёгкость и точность, в которых нет ни лишней тяжести, ни стилистической небрежности.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как главный ориентир
</a:t>
            </a:r>
            <a:endParaRPr lang="en-US" sz="3124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Пушкинская интонация в прозе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собственных текстах Набоков наследует пушкинскую прозрачность, но усложняет её. За внешней простотой у него часто скрыты намёки, цитаты и несколько уровней смысла.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170985"/>
            <a:ext cx="3709500" cy="15165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источники у Набокова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 разные классические традиции входят в художественный мир Набокова.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каноны не конкурируют, а складываются в единую систему, где каждая традиция усиливает авторский язык.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прозе и эссеистике Набокова, на основе литературоведческого анализа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«Дар» Пушкин выступает не только как любимый автор, но и как высшая мера художественного качества. Набоков проверяет на его фоне точность, ясность и свободу письма.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Пушкинская простота у Набокова не означает однозначности. Напротив, за лёгкой интонацией у него нередко скрываются культурные намёки, цитаты и тонкая игра с ожиданиями читателя.
</a:t>
            </a:r>
            <a:endParaRPr lang="en-US" sz="1152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пушкинская традиция становится для Набокова не образцом подражания, а точкой отсчёта. Он сохраняет её прозрачность, но превращает в более сложную и многослойную форму.
</a:t>
            </a:r>
            <a:endParaRPr lang="en-US" sz="1152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Переосмысление Пушкина в прозе Набокова
</a:t>
            </a:r>
            <a:endParaRPr lang="en-US" sz="26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классические традиции чаще всего встречаются у Набокова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«Даре» и «Аде» классические пласты переплетаются особенно плотно и работают на уровне композиции.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структура романа, тем активнее в нём используются культурные отсылки и скрытые переклички.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Литературоведческое сопоставление ключевых произведений Набокова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Набокова гоголевская линия проявляется в маске, смещённой реальности и комическом напряжении. Мир выглядит чуть «сдвинутым», и именно это делает его тревожным и узнаваемым одновременно.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двойника помогает показать неустойчивость личности. Герой словно сталкивается с собственной искажённой версией, а граница между подлинным и мнимым становится намеренно размыта.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романах «Отчаяние» и «Приглашение на казнь» гротеск не украшает сюжет, а организует его. Он выявляет абсурдность происходящего и обнажает внутренний кризис человека.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Набоков не повторяет Гоголя буквально. Он использует его художественный опыт как способ точнее выстроить форму, где насмешка соседствует с интеллектуальной строгостью.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Гоголь, гротеск и тема двойника
</a:t>
            </a:r>
            <a:endParaRPr lang="en-US" sz="285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классическая аллюзия у Набокова
</a:t>
            </a:r>
            <a:endParaRPr lang="en-US" sz="187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узнаваемый культурный источник превращается в новый художественный смысл.
</a:t>
            </a:r>
            <a:endParaRPr lang="en-US" sz="87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Флобер и культ художественной точности
</a:t>
            </a:r>
            <a:endParaRPr lang="en-US" sz="2365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Флобер важен для Набокова как пример предельной дисциплины письма. Оба писателя ценят отбор каждого слова, точный ритм фразы и завершённость произведения как художественного целого.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сближает и убеждение, что литература должна быть самостоятельным искусством, а не способом морализировать. Поэтому у Набокова форма никогда не служит только содержанию: она сама создаёт смысл.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Набокова Толстой важен как мастер анализа сознания: через внутренний монолог, жест и сцену он показывает сложность переживаний без упрощения человека до готовой идеи.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Набоков ценит у Толстого художественную убедительность и композиционную силу, но отвергает назидательность: литература, по его мнению, должна сохранять свободу формы, а не служить прямому нравоучению.
</a:t>
            </a:r>
            <a:endParaRPr lang="en-US" sz="1152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толстовская традиция у Набокова — это не подражание сюжету или стилю, а урок психологической точности, наблюдательности и умения строить живой, внутренне напряжённый мир.
</a:t>
            </a:r>
            <a:endParaRPr lang="en-US" sz="1152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и психологическая глубина
</a:t>
            </a:r>
            <a:endParaRPr lang="en-US" sz="271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классической традиции в романах Набокова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мотивы у Набокова часто соединяются в одном эпизоде, поэтому границы между темами подвижны и зависят от контекста произведения.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игра выступают главными механизмами переосмысления традиции, а двойничество и искусство задают её глубинный смысл.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романов Набокова: «Дар», «Лолита», «Пнин», «Ада»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 сохранение культурной памяти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1919: отъезд из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6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разрывает привычную культурную среду, но не уничтожает связь с русским языком. Именно в утрате особенно ясно проявляется ценность литературной памяти.
</a:t>
            </a:r>
            <a:endParaRPr lang="en-US" sz="1680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1920–1930-е: жизнь в эмиграции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Берлине и Париже Набоков пишет для русскоязычной среды, где классика становится опорой идентичности. Русская литература помогает удержать ощущение преемственности и внутреннего дома.
</a:t>
            </a:r>
            <a:endParaRPr lang="en-US" sz="1570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1940-х: переход к английскому
</a:t>
            </a:r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 английский язык не отменяет прежний опыт, а расширяет его. Классическая память переносится в новую языковую систему и делает творчество Набокова двуязычным и межкультурным.
</a:t>
            </a:r>
            <a:endParaRPr lang="en-US" sz="1552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050721"/>
            <a:ext cx="4231200" cy="16862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и английский периоды творчества Набокова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менялись языковая среда, культурные ориентиры и ведущие темы, при сохранении общей художественной манеры.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языка меняет культурный горизонт, но не разрушает стиль: точность, сложность композиции и игра с масками остаются постоянными.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произведений и эссеистики Набокова разных периодов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Шахматная логика текста у Набокова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Партия, где каждый ход просчитан
</a:t>
            </a:r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набоковском тексте важна не только история, но и её построение. Как в шахматах, здесь ценятся предварительная подготовка, симметрия и точность хода, из-за которых финал воспринимается как закономерный и одновременно неожиданный.
</a:t>
            </a:r>
            <a:endParaRPr lang="en-US" sz="1491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Фигура, которая открывает скрытую структуру
</a:t>
            </a:r>
            <a:pPr algn="l" indent="0" marL="0">
              <a:lnSpc>
                <a:spcPct val="100000"/>
              </a:lnSpc>
              <a:buNone/>
            </a:pPr>
            <a:r>
              <a:rPr lang="en-US" sz="15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Шахматная доска помогает увидеть, что в прозе Набокова нет случайных деталей. Каждый образ занимает своё место, а повторяющиеся мотивы создают систему, в которой читатель замечает не только сюжет, но и архитектуру смысла.
</a:t>
            </a:r>
            <a:endParaRPr lang="en-US" sz="1557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как интеллектуальная игра
</a:t>
            </a:r>
            <a:pPr algn="l" indent="0" marL="0">
              <a:lnSpc>
                <a:spcPct val="100000"/>
              </a:lnSpc>
              <a:buNone/>
            </a:pPr>
            <a:r>
              <a:rPr lang="en-US" sz="1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Шахматы у Набокова — это не просто метафора, а способ говорить о литературе как о строгом и изобретательном искусстве. Текст работает точно так же: он требует внимания, расчёта и умения видеть скрытые связи.
</a:t>
            </a:r>
            <a:endParaRPr lang="en-US" sz="165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Набоков строит текст так, чтобы смысл не лежал на поверхности: читатель должен распознавать намёки, сопоставлять детали и удерживать в памяти несколько уровней значения.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 или аллюзия у него часто скрыты внутри фразы, поэтому чтение превращается в поиск связей между отдельным эпизодом и широкой литературной традицией.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письма делает читателя не наблюдателем, а участником игры: именно он завершает смысл, соединяя разрозненные культурные сигналы в целое.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произведение живёт дольше одного прочтения, потому что каждый новый возврат к тексту открывает ещё один слой и ещё одну культурную ассоциацию.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игра и активная роль читателя
</a:t>
            </a:r>
            <a:endParaRPr lang="en-US" sz="264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художественные приёмы Набокова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приёмы почти всегда работают совместно: один и тот же эпизод может быть и сюжетным, и ироническим, и саморазоблачающим.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Аллюзия и ненадёжный рассказчик сильнее других соединяют традицию с новаторством, а остальные приёмы поддерживают многослойность текста.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поэтики романов и эссе Набокова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800" y="1507544"/>
            <a:ext cx="700800" cy="560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3276" y="1451264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5114" y="1451264"/>
            <a:ext cx="67320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23152" y="1507544"/>
            <a:ext cx="700800" cy="560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53513" y="1451264"/>
            <a:ext cx="589050" cy="673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Набоков в диалоге с мировой классикой
</a:t>
            </a:r>
            <a:endParaRPr lang="en-US" sz="2297" dirty="0"/>
          </a:p>
        </p:txBody>
      </p:sp>
      <p:sp>
        <p:nvSpPr>
          <p:cNvPr id="10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Шекспира Набоков берёт ощущение сцены, роли и трагической двусмысленности. Его герои часто словно играют на подмостках, где видимость не совпадает с истиной.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839476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Флобер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Флобера Набоков ценит дисциплину стиля и уважение к слову. Их объединяет убеждение, что форма не вторична, а составляет саму сущность художественного произведения.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581314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Гёте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Гёте для Набокова — пример масштабного культурного мышления, где личная история соотносится с общими законами искусства, природы и человеческой судьбы.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323152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Джойс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Джойс важен как создатель сложного, многослойного текста, который требует активного читателя. Набоков разделяет интерес к эксперименту, но сохраняет собственную ясность и точность.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097638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 важен как автор, показавший, что литература может одновременно быть игрой и размышлением о самой себе. Набокова привлекает этот принцип двойного письма.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классического источника к новому смыслу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 Набокова традиционный мотив проходит путь от узнавания к переосмыслению.
</a:t>
            </a:r>
            <a:endParaRPr lang="en-US" sz="8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как источник новаторства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Набоков показывает, что верность традиции не мешает смелому эксперименту. Напротив, глубокое знание классики позволяет ему создавать современную прозу, где прошлое звучит по-новому и особенно убедительно.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2026-05-23T19:05:40Z</dcterms:created>
  <dcterms:modified xsi:type="dcterms:W3CDTF">2026-05-23T19:05:40Z</dcterms:modified>
</cp:coreProperties>
</file>