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6: Many years ago — what people’s lives were like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 раньше и что изменилось сегодня.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простыми предложениями о прошлом, сравнивать тогда и now, а также уверенно использовать was и were в знакомых ситуациях из жизни: дома, в школе, в дороге и в игре.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the past в 5 классе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25940"/>
            <a:ext cx="160200" cy="14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 выражения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many years ago, in the past, ago, then и now помогают точно показать, когда что-то происходило. Они делают рассказ о прошлом понятным и логичным.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быта нужны слова house, lamp, stove, village и town. С их помощью легко говорить о том, где жили люди и какими были их дома.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bus, travel, journey и transport показывает, как люди добирались до школы, работы или других мест. В прошлом поездки были медленнее и занимали больше времени.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letter и school помогают сравнивать старые способы связи с современными. Раньше люди писали письма, а теперь чаще используют короткие сообщения.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old, modern, toy, work и clothes описывают предметы и образ жизни. Они показывают, что некоторые вещи изменились, а некоторые остались узнаваемыми.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 most: сферы жизни тогда и сейчас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поездки изменились особенно сильно, потому что раньше любые сообщения и перемещения требовали больше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связаны с коммуникацией и транспортом; домашняя жизнь и игры менялись медленнее.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6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 many years ago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простой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маленьком доме было тихо и уютно, но свет давали только свеча или лампа. На деревянном столе стояли самые нужные вещи, а в углу согревала тёплая печь. Такая комната выглядела просто, но в ней жили всей семьёй.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ежедневные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люди часто носили воду руками из колодца или из источника. Это была обычная часть дня, поэтому даже простые дела занимали больше сил и времени. Дом казался скромным, но в нём было всё необходимое для 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 привычных удобств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деревенских домах не было электричества, холодильника и водопровода. Люди пользовались простыми предметами и берегли их особенно аккуратно. На картинке можно показать небольшую комнату, деревянную мебель и печь как главный источник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and now: дом, школа, транспорт, связь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изменилась повседневная жизнь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большинство повседневных дел выполняется быстрее, проще и с меньшими усилиями.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6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11500"/>
            <a:ext cx="318969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many years ago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учебные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часто писал карандашом или пером, а тетради и книги были дорогими. Поэтому дети бережно относились к каждому листу и аккуратно выполняли задания.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без лишних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классе было меньше учебных материалов, картинок и наглядных пособий. Учитель объяснял материал словами, а ученики внимательно слушали и запоминали новые правила.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 доска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Pupils sat at wooden desks, and the teacher wrote on the blackboard. Такие детали помогают представить классную комнату прошлого и сравнить её с современной школой.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learned rules by heart and повторяли их вслух. Это требовало терпения и хорошей памяти, потому что готовых упражнений и дополнительных материалов было гораздо меньше.
</a:t>
            </a:r>
            <a:endParaRPr lang="en-US" sz="1059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была строже, чем сегодня, и ученики должны были вести себя очень внимательно. В школе ценили тишину, аккуратность и уважение к учителю.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letter travelled to another person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письма в прошлом: от отправителя до адресата.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1" y="1063225"/>
            <a:ext cx="2687727" cy="20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материалы в прошлом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назад одежду часто шили из wool, cotton и linen. Такие вещи носили дольше и очень бережно, потому что новая одежда стоила дорого и была не у всех.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прошлого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фотографиях можно увидеть long skirt, warm coat и simple shoes. Одежда выглядела скромнее, чем сегодня, но её тщательно чистили, чинили и надевали по особым случаям.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работа и забота о вещах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Handmade clothes передавали аккуратность и терпение людей. Если одежда рвалась, её repairing и reuse были обычным делом, поэтому каждая вещь служила долго и оставалась полезной.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Transport: from slow to fast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скорости путешествия стали удобнее, а расстояния — менее утомительными для семей.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транспорт, тем быстрее перемещение и шире возможности для поездок.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6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людьми раньше и сейчас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писали письма, отправляли открытки и ждали ответа много дней. Общение зависело от почты, поэтому даже короткая новость доходила медленно и требовала терпения.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из газет и радио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событиях узнавали из газет, журналов и радио. Информация приходила не сразу, поэтому люди чаще обсуждали новости на следующий день, а не в тот же час.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телефонные 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был не у всех и использовался не так часто, как сегодня. Чтобы поговорить, нужно было искать удобное время и иногда идти к соседям или на почту.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сообщения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сообщения приходят почти мгновенно, и ответы можно получить за секунды. Это делает жизнь удобнее, а людей — более связанными, даже если они находятся далеко друг от 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профессии many years ago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с самого утра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назад на ферме работало очень много людей. Они ухаживали за животными, собирали урожай и использовали простые tools. Работа требовала силы, терпения и долгого 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и 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мастерской craftsman или tailor делал вещи руками и очень аккуратно. Каждый предмет создавался медленно, а хороший результат зависел от опыта, внимания и обычных инструментов.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начала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ранней фабрике worker стоял у machine и выполнял одну задачу снова и снова. Работа была трудной и однообразной, но именно так производили нужные людям товары.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свободное время: then and now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изменились детские игры, развлечения и общение в свободное время.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дети чаще играли на улице и вместе; сейчас больше времени занимают игры дома и цифровые развлечения.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6: сравнение прошлого и настоящего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урока: was, were и ago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was и were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прошлого с подлежащими в единственном числе обычно используется was, а с множественным — were. Эти формы помогают просто сказать, какой была ситуация раньше.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house was small и The streets were quiet показывают состояние предметов и мест в прошлом. Такие предложения легко строить, если помнить форму глагола to be.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ago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ago ставится после указания времени: five years ago, two days ago, many years ago. Оно показывает, что событие произошло раньше, чем сейчас.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жизни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was, were и ago можно рассказывать о людях, домах и городах. Например: People lived differently many years ago. This makes comparison with today very clear.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помогают узнавать о прошлом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один показывает детали, другой — события, а третий — повседневную жизнь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источников сравнить, тем точнее и понятнее становится картина прошлого.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материалам Unit 6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прошлое по английским и историческим материалам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фото, письмом, предметом или рассказом помогает сделать выводы на основе деталей.
</a:t>
            </a:r>
            <a:endParaRPr lang="en-US" sz="10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128" y="1312425"/>
            <a:ext cx="3875295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old photos are useful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одежду и вещи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фотография помогает заметить clothes, обувь и предметы быта. По ним можно понять, как одевались люди и что было для них привычным в everyday life.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улицы и 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хорошо видны street, background и дома. Это помогает узнать, каким был город или деревня, какие постройки существовали и как выглядело окружение.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Рассказывает о 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кадре есть bicycle, carriage или старый автобус, можно сделать вывод о транспорте того времени. Такие детали особенно полезны для сравнения с today.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людей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old image можно увидеть crowd, family или важное событие. Фотография делает прошлое более близким и помогает представить, как жили люди много лет назад.
</a:t>
            </a:r>
            <a:endParaRPr lang="en-US" sz="13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 наших дней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семейные традиции, игры и хорошие привычки уже существовали давно. Люди ценили дружбу, помощь близким и совместное время с семьёй.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today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изменились предметы, технологии и способы общения, но основные ценности остались. В английском удобно сравнивать это через before and now или in the past and today.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сейчас люди продолжают праздновать, учиться, играть и заботиться друг о друге. Новые вещи часто развиваются из старых идей, поэтому прошлое заметно в настоящем.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95573"/>
            <a:ext cx="4867800" cy="16393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 идеи Unit 6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повторить ключевые слова, их значение и простые примеры предложений.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темы объединяют прошлое, описание предметов и простые сравнения с настоящим.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Unit 6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Unit 6 matters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 учит говорить о прошлом ясно и просто: с помощью was/were, many years ago и повседневных примеров. Такие сравнения делают новые слова и грамматику понятнее и легче для запоминания.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2026-05-30T11:40:31Z</dcterms:created>
  <dcterms:modified xsi:type="dcterms:W3CDTF">2026-05-30T11:40:31Z</dcterms:modified>
</cp:coreProperties>
</file>