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Россия и СССР: как менялась страна
</a:t>
            </a:r>
            <a:endParaRPr lang="en-US" sz="2978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пережила революцию, войну и полёт в космос?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Россия изменилась, а в 1922 году появился СССР. Это было большое объединение республик с общей столицей, законами и планами на будущее: строить, учиться и развивать страну.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революции к новой стране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революция и перемены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в России прекратилось правление царя. Управление страной перешло к советам и большевикам, а привычный порядок начал быстро меняться.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царской власти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Изменились законы, армия, школа и работа учреждений. Людям приходилось привыкать к новым порядкам, а новости о переменах обсуждали почти в каждой семье.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жизни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революция означала надежду на лучшую жизнь, для других — тревогу и сомнения. Страна входила в трудное, но очень важное время перемен.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и споры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1917 года старый мир уже не мог вернуться. Россия постепенно строила новую систему власти, которая потом привела к созданию СССР.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эпохи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«СССР»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названия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— это Союз Советских Социалистических Республик. Слово «союз» показывает, что несколько республик объединились в одно государство.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столица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городом СССР стала Москва. Оттуда управляли страной, принимали важные решения и координировали общие дела республик.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Пятнадцать республик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 стране было 15 республик. У каждой были свои города, народы и традиции, поэтому СССР напоминал большую дружную семью.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обычаях у республик были общие законы, армия и правительство. Это помогало стране жить и работать как одному государству.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решали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находились Кремль, правительство и важные учреждения. Здесь принимали решения, которые влияли на жизнь всей страны. Город был не просто столицей, а настоящим центром огромного государства.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растёт и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быстро расширялась: строились метро, мосты, новые дома и заводы. Улицы становились шире, а город — всё оживлённее. Москву узнавали по её большой и деловой энергии.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 символы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стала одним из самых известных мест СССР. Сюда приходили на праздники, парады и важные события. Для многих людей она была знаком всей страны, как большая открытка из истории.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СССР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взрослые трудились на заводах, в колхозах и на стройках. Работа считалась делом чести, потому что от неё зависели город, деревня и вся страна.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вместе отмечали праздники, выходили на демонстрации и участвовали в школьных традициях. Такие дни запоминались как шумные, яркие и очень дружные.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занимались в спортивных секциях, пели, рисовали и мастерили в кружках. Это помогало находить друзей и узнавать новое не только на уроках.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каждый день ходили в школу, учили уроки и читали книги. После занятий многие спешили в кружки, на спорт или в школьную библиотеку.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 грамотность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почти все дети учились в школе. А взрослые, которые раньше не могли учиться, часто осваивали чтение и письмо уже в зрелом возрасте.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для всех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рассказывали новости, печатали рассказы и полезные заметки. Они помогали людям следить за событиями в стране и учиться новому каждый день.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пионеров дети занимались музыкой, рисованием, техникой и рукоделием. Такие места помогали пробовать себя в разных делах и находить любимое занятие.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пионеров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библиотеки, где можно было брать книги домой и узнавать много нового. Там всегда было тихо, как будто сами книги шептали свои секреты.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рядом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начала быстро строить заводы, фабрики и электростанции. Появлялись новые рабочие районы, а промышленность становилась важной частью жизни СССР.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большие 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 железные дороги, мосты и дома для рабочих. На стройках трудились тысячи людей, и каждый понимал, что работает для общего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предприятий возникали новые города и посёлки. Люди переезжали ближе к работе, а улицы наполнялись шумом машин и шагами спешащих рабочих.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заводе, в мастерской и на стройке считалась очень важной. Считалось, что именно труд помогает стране становиться сильнее и богаче.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фабрики и стройки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 деревенская жизнь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многие семьи работали в колхозах — общих хозяйствах. Люди вместе сеяли, убирали урожай и делили задачи, чтобы работа шла быстрее.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хозяйство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выращивали хлеб, овощи и фрукты. Осенью урожай собирали, грузили в машины и отправляли в города, где он был очень нужен.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была нелёгкой: работы много, техники мало, а день начинался рано. Но люди держались дружно и помогали друг другу.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повседневность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 деревни кормили города и заводские посёлки. Поэтому труд сельских жителей считался очень важным, даже если он был непростым.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для страны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книги и кино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хорошо были знакомы стихи и сказки Корнея Чуковского, Агнии Барто и Самуила Маршака. Эти книги читали вслух дома и в школе.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снимали фильмы и мультфильмы, которые смотрели всей семьёй. После просмотра дети часто обсуждали героев так, будто они были соседями.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ходили в театр, слушали музыку и любили праздничные концерты. Культура помогала отдыхать, радоваться и узнавать что-то красивое.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музыка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Выходили журналы для школьников, где печатали рассказы, загадки и рисунки. Их ждали с интересом, как маленький подарок в почтовом ящике.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для детей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на стадионах дети и взрослые играли в футбол почти в любое свободное время. Матч собирал много зрителей, а гол забивали с таким восторгом, будто это маленькая победа всей команды и всего двора.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Футбольное поле зовёт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в СССР был очень любимым видом спорта. На катке игроки быстро скользили по льду, передавали шайбу и старались забить гол. Болельщики шумно радовались, когда команда показывала ловкость и смелость.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коньки и шайба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и лёгкая атлетика помогали становиться сильными, ловкими и выносливыми. На соревнованиях спортсмены прыгали, бегали, метали снаряды и выполняли красивые упражнения. За их успехами с гордостью следила вся страна.
</a:t>
            </a:r>
            <a:endParaRPr lang="en-US" sz="108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гибкость и рекорды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здоровье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 напала на СССР. Началась Великая Отечественная война, и миллионы людей встали на защиту страны.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 победой СССР. Этот день стал праздником памяти, радости и благодарности всем, кто защищал Родину.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1941–1944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Шли тяжёлые бои, люди работали на фронте и в тылу. Города терпели бомбёжки, а семьи ждали писем и новостей.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шла война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держались в трудные дни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 вместе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сражались солдаты, а в тылу взрослые и подростки выпускали оружие, одежду и продукты. Каждый трудился так, будто от него зависела судьба всей страны.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не сдался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пережил долгую блокаду, голод и холод, но не опустил знамя. Жители берегли друг друга, делились последним хлебом и продолжали работать ради победы.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победу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самые тяжёлые дни люди мечтали о мире. Эта надежда помогала им идти дальше, помогать соседям и сохранять силы для долгого пути к Победе.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песни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письма с фронта, знакомые песни и добрые слова помогали людям не падать духом. Они напоминали, что дома ждут, любят и верят в возвращение.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71733"/>
            <a:ext cx="438000" cy="389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людям нужны были крыша над головой и тёплый очаг. Строители возводили жилые дома, чтобы семьи могли снова жить спокойно и вместе.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школы, чтобы дети скорее вернулись к урокам, книгам и тетрадям. Учёба помогала снова поверить в обычную жизнь и смотреть в будущее.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восстанавливали, чтобы страна снова выпускала нужные товары. Рабочие чинили станки, запускали цеха и возвращали заводам привычный шум.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дорог и мостов трудно было связывать города и сёла. Поэтому их строили и ремонтировали, чтобы по стране снова могли ехать поезда, машины и автобусы.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строили после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космос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запустил первый искусственный спутник Земли. Небольшой металлический шарик с антеннами открыл новую эпоху и показал, что человек может выйти за пределы планеты.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Юрий Гагарин совершил первый в мире полёт человека в космос. Его спокойное «Поехали!» запомнили во многих странах, а сам полёт стал настоящей историей смелости.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Гагарина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успехами стояли инженеры, конструкторы, физики и математики. Они считали, чертили, испытывали и снова исправляли, чтобы ракеты стали надёжными и безопасными.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учёных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победы радовали детей и взрослых. В школах говорили о науке, в газетах писали о новых открытиях, а мечта о звёздах стала ближе и понятнее.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для всей страны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обычные дни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ждали с ёлкой, игрушками и подарками. Взрослые и дети собирались за столом, слушали поздравления и радовались, будто сама зима решила стать добрее.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дома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многие дети ездили к бабушке в деревню или другой город. Там были огород, пироги, разговоры по вечерам и отдых от школьных забот.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 бабушки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подъезд и школьный двор часто становились местом встреч. Там играли в прятки, прыгали через скакалку и придумывали свои маленькие приключения.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кино был большим событием, а мороженое и лимонад казались особенно вкусными. После сеанса дети долго обсуждали героев и спорили, кто был прав.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мороженое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Стройка, которая вдохновляла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появлялись новые школы, заводы, дома и целые районы. Люди радовались переменам, потому что вокруг становилось больше работы, знаний и удобной городской жизни. Особенно заметно это было в больших индустриальных центрах.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чего-то не хватало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товары можно было легко купить, и за некоторыми вещами стояли в очередях. Магазины порой выглядели скромно, поэтому люди учились заранее планировать покупки и бережно относиться к вещам.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СССР была очень организованной, но правила часто были строгими. Не всё можно было свободно обсуждать, поэтому люди осторожно выбирали слова и привыкали жить по установленному порядку.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советской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60141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СССР перестал существовать
</a:t>
            </a:r>
            <a:endParaRPr lang="en-US" sz="2798" dirty="0"/>
          </a:p>
        </p:txBody>
      </p:sp>
      <p:sp>
        <p:nvSpPr>
          <p:cNvPr id="9" name="Text 2"/>
          <p:cNvSpPr txBox="1"/>
          <p:nvPr/>
        </p:nvSpPr>
        <p:spPr>
          <a:xfrm>
            <a:off x="493525" y="2607640"/>
            <a:ext cx="2016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усилились экономические трудности, а люди всё чаще спорили о том, как жить дальше и что нужно менять.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65000" y="2110900"/>
            <a:ext cx="1917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1991 года СССР прекратил существование. На его месте появились независимые государства, и для миллионов людей началась новая эпоха.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2677600" y="3534165"/>
            <a:ext cx="2016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начали принимать решения о самостоятельности. Союзные связи ослабли, и государство стало распадаться.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о СССР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фильмы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книги, мультфильмы и кино до сих пор читают и смотрят в семьях. Они помогают увидеть, чем жили дети и взрослые в то время.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здания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сохранились дома, станции метро, площади и заводы советского времени. Они напоминают, как строили большую страну и как выглядели города много лет назад.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ребят дома есть рассказы бабушек и дедушек о школе, играх и работе в СССР. Такие истории делают прошлое ближе и понятнее.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песни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военные песни хранят память о больших событиях и людях, которые трудились и защищали страну. Их бережно сохраняют и показывают новым поколениям.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прожил почти семь десятилетий и оставил яркий след в истории. В нём были победы, открытия и трудный труд миллионов людей, поэтому изучать это время очень интересно и важно.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2026-05-26T04:47:26Z</dcterms:created>
  <dcterms:modified xsi:type="dcterms:W3CDTF">2026-05-26T04:47:26Z</dcterms:modified>
</cp:coreProperties>
</file>