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форм слова
</a:t>
            </a:r>
            <a:endParaRPr lang="en-US" sz="3147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меняются, чтобы точнее передавать смысл в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связываются в речи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 русские слова изменяются по правилам, чтобы сочетаться друг с другом. Мы увидим, какие части речи образуют формы, чем помогают окончания и когда в слове меняется основа.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быть формами одного слова, если их значение остаётся общим.
</a:t>
            </a:r>
            <a:endParaRPr lang="en-US" sz="1916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и стола — это не новые слова, а разные формы одного слова. При изменении сохраняется смысл, а меняются грамматические признаки.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«Образование форм слова»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способы изменения слова и посмотрим, что именно при этом меняется.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«Образование форм слова»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формы слова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форму слова выражает окончание, а остальные способы встречаются в особых случаях.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 окончание в слове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хранит главное значение слова и остаётся общей для разных форм. Благодаря ей мы узнаём одно и то же слово в тексте, даже если оно употреблено по-разному.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 грамматическую форму: число, падеж, род или лицо. В словах книги и столом основа остаётся, а окончание помогает выбрать нужный вариант.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форму слова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нужную форму по смыслу и грамматике.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одушевлённых существительных винительный падеж часто совпадает с родительным: вижу брата, нет брата. Это важная особенность, которую нужно учитывать при выборе формы.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отвечают за связи между словами. Они показывают, кто действует, на кого направлено действие и к какому предмету относится признак или сообщение.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изменяются по числам и падежам: книга, книги, книге, книгу, книгой. Так слово помогает показать, о чём идёт речь и в какой роли оно стоит в предложении.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существительных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согласуется с существительным по роду, числу и падежу. Поэтому рядом с разными существительными оно меняет окончание: высокий дом, высокая гора, высокое дерево.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прилагательного чаще всего изменяется по окончанию и помогает точно описать предмет. Она особенно удобна, когда нужно назвать признак подробно и без сокращения.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звучит короче и часто употребляется в речи: дом высок, книга интересна, окно открыто. Она сохраняет значение признака, но выражает его лаконичнее.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нужны не только для описания внешнего вида. Они помогают сравнивать предметы, уточнять их свойства и строить более точные и выразительные предложения.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прилагательных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теме; доли условные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речи чаще образуют формы
</a:t>
            </a:r>
            <a:endParaRPr lang="en-US" sz="258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особенно заметны в повседневной речи: мы постоянно называем предметы, действия и признаки, поэтому изменяем эти слова чаще других.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и глаголы занимают основное место, потому что именно они чаще всего нужны для построения смысла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1388" y="1490720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показывает, когда происходит действие: сейчас, раньше или позже. В речи это помогает точно передать последовательность событий и понять, о каком моменте идёт речь.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изменяются по числу и согласуются с подлежащим. Мы говорим: я читаю, но они читают, потому что действующее лицо может быть одним или несколькими.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лица показывает, кто выполняет действие: я пишу, ты пишешь, он пишет, они пишут. Благодаря этому предложение становится понятнее без лишних слов.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в прошедшем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глагол меняется по роду: читал, читала, читало. Эта форма особенно важна, когда нужно указать, кто совершал действие в прошлом.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 образовании формы меняется не только окончание, но и звуки в основе: так слова легче произносятся и сохраняют удобное звучание в речи.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встречаются в разных словах: друг — друзья, рука — ручка, берег — бережок. Они связаны с историей языка и его фонетическими законами.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нельзя всегда вывести по одному образцу, поэтому их нужно замечать и запоминать. Особенно важно проверять их по словарю и учебным примерам.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звуков в формах слова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одно и то же слово меняется в зависимости от грамматического значения.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школьным образцам формообразования в русском языке.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 одного слова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сохраняется лексическое значение слова, но меняются грамматические признаки, которые нужны для точной связи слов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словарь помогает выбрать правильную форму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 с трудными формами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сомневается, словарь быстро подсказывает начальную форму и нужное окончание. Это особенно полезно для слов пальто, метро и кофе, у которых форма не образуется по обычному образцу. Так легче избежать ошибки в письме и речи.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и редкие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кажется знакомым, но его форма вызывает сомнение: идти, хотеть, шофёры. Словарь показывает не только написание, но и ударение, а также литературный вариант формы. Благодаря этому можно выбрать правильное слово для учебной и повседневной речи.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бывают при образовании форм
</a:t>
            </a:r>
            <a:endParaRPr lang="en-US" sz="2311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нарушения нормы чаще всего встречаются при изменении формы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 изменяются по падежам и числам: пальто, кафе, такси, метро, кино. Они сохраняют одну и ту же форму во всех предложениях.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Неизменяемые слова и особые случаи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слов нет обычных окончаний, поэтому нельзя подобрать привычные формы по образцу. Их нужно запоминать как неизменяемые слова.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особые варианты форм: шофёры и шофера, договоры и договора. В речи важно различать разговорный вариант и литературную норму.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выполнении заданий лучше ориентироваться на школьный и словарный образец. Это помогает не смешивать правильную форму с ошибочной или просторечной.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учебного обобщения по теме «Образование форм слова».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грамматические признаки меняются чаще
</a:t>
            </a:r>
            <a:endParaRPr lang="en-US" sz="218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изменения особенно заметны в речи и при разборе слов по составу формы.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меняются падеж у существительных и время у глаголов; степень сравнения встречается реже, потому что есть не у всех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933" y="1534738"/>
            <a:ext cx="475723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608" y="2643847"/>
            <a:ext cx="713584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46" y="3785183"/>
            <a:ext cx="634297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прилагательных и наречий
</a:t>
            </a:r>
            <a:endParaRPr lang="en-US" sz="2395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признак проявляется сильнее: высокий — выше, быстро — быстрее. Такая форма помогает сравнить предметы, действия или признаки между собой.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обозначает самый высокий уровень признака: самый высокий, наиболее быстро. Она нужна, когда нужно выделить один предмет среди других по признаку.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 всех слов есть такие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образуют только некоторые качественные слова. У слов деревянный и вчера таких форм нет, потому что их значение не связано с изменяемым признаком.
</a:t>
            </a:r>
            <a:endParaRPr lang="en-US" sz="14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показывает, какое слово является главным действующим лицом, а какое — объектом действия. Без неё смысл предложения может стать неясным или даже измениться.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форма слова меняет смысл предложения
</a:t>
            </a:r>
            <a:endParaRPr lang="en-US" sz="2157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парах предложений вроде Мальчик увидел сестру и Сестра увидела мальчика меняются падежные формы, поэтому читатель понимает, кто кого увидел, без дополнительных пояснений.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грамматическая форма важна не меньше, чем само слово. Она делает высказывание точным, помогает избегать двусмысленности и правильно строить речь.
</a:t>
            </a:r>
            <a:endParaRPr lang="en-US" sz="11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по теме «Образование форм слова».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нужную форму в предложении
</a:t>
            </a:r>
            <a:endParaRPr lang="en-US" sz="239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текста помогают применить алгоритм к разным частям речи и проверить себя на практике.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идти по шагам, легче избежать ошибки: сначала смысл, потом грамматика, затем окончательная проверка формы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 образовании форм слова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слова помогают точно выразить смысл, показать грамматические признаки и связать слова в предложении. Если знать основные способы их образования, речь становится грамотной и понятной.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2026-05-22T06:07:36Z</dcterms:created>
  <dcterms:modified xsi:type="dcterms:W3CDTF">2026-05-22T06:07:36Z</dcterms:modified>
</cp:coreProperties>
</file>