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Низшие растения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 — группа организмов с особым строением и важной ролью в природе.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особенности низших растений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1,5 млрд лет назад появились первые низшие растения, способные жить в воде, на суше и в экстремальных условиях. Они отличаются отсутствием органов, характерных для высших растений, и сыграли ключевую роль в развитии биосферы.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 не образуют настоящих тканей и специализированных органов, в отличие от высших растений. Их тело состоит из слоевища, заменяющего корни, стебель и листья.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водоросли, лишайники и отдельные виды грибов, объединённых общим способом жизни и строения.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питания — фотосинтез, однако некоторые виды питаются за счёт разложения органики, проявляя сапротрофные свойства.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низших растений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строение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низших растений состоит из однородного слоевища: оно может быть одноклеточным или многоклеточным, но без сложных внутренних тканей и органов.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Слоищевое строение бывает нитчатым, пластинчатым, шарообразным или разветвлённым. Пример — хлорелла, одноклеточная зелёная водоросль.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 свыше 40 тысяч видов низших растений с разнообразными формами и размерами.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низших растений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группы: зелёные, бурые и красные водоросли, а также лишайники и некоторые грибоподобные организмы.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основана на пигментах, строении слоевища и типах размножения.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адаптирована к специфическим условиям обитания и выполняет уникальные функции в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– самые разнообразные низшие растения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Красоты микромира: микроскопические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виды микроскопических водорослей, например хлорелла, содержатся в пресных водах и служат основой пищевых цепей. Они активно участвуют в фотосинтезе и поддержании кислородного баланса.
</a:t>
            </a:r>
            <a:endParaRPr lang="en-US" sz="1295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морей: крупные бурые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и фукус представляют крупные виды водорослей, образующие подводные леса в морях. Они создают среду обитания для множества морских организмов.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– древние фотосинтезирующие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цианобактерии – бактерии, их часто рассматривают вместе с низшими растениями. Они сыграли ключевую роль в насыщении ранней атмосферы кислородом и продолжают влиять на экосистемы.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низших растений по средам обитания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низших растений встречается в воде, обеспечивая основу водных экосистем.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видов приспособлена к водным условиям, меньше обитает на суше или в симбиозе.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— бесполый, включая деление клеток и образование спор, что обеспечивает быстрое размножение в благоприятных условиях.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распространено, когда части слоевища отделяются и формируют новые организмы.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условиях возникает половое размножение, включающее слияние гамет для повышения генетического разнообразия.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низших растений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водорослей разных типов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среды обитания, пигментов и приспособленность к свету у основных групп водорослей.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пигментов связаны с адаптацией к разной интенсивности и качеству света в местах обитания.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 осуществляют значительный фотосинтез, обеспечивая обогащение атмосферы кислородом и поддерживая жизнь на Земле.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ответственны за половину мирового производства кислорода.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низших растений в экосистемах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кислорода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растения, такие как водоросли, насыщают водные экосистемы кислородом. Этот процесс важен для жизни рыб и других обитателей водоёмов, поддерживая их дыхание и общее здоровье среды.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для микроскопических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Слоевища мхов и водорослей создают укрытия и питание для различных микроорганизмов и мелких беспозвоночных. Это способствует развитию сложных пищевых цепочек в пресноводных и морских экосистемах.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играют главную роль в поддержании газового баланса: они выделяют кислород и поглощают углекислый газ в водной и воздушной среде.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низших растений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круговороте веществ способствует разложению органики и поддержанию плодородия почв и вод.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избыточном размножении водорослей возникает эутрофикация, нарушающая экосистемные процессы и ухудшающая качество воды.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воды — сигнал нарушения баланса, часто связанное с избыточным попаданием минеральных удобрений и загрязнений.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уникальное сочетание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представляют собой симбиоз гриба и водоросли, что позволяет им выживать в суровых условиях от каменистых поверхностей до морозных тундр.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выделяют органические кислоты, разлагают горные породы и способствуют формированию почвы, а также служат индикаторами чистоты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47812"/>
            <a:ext cx="244327" cy="217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низших растений и их места обитания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из самых распространённых низших растений, встречаются в пресных и морских водоёмах, от поверхностных слоёв до глубоководья.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на влажных почвах, лесной подстилке и каменистых поверхностях, обеспечивая стабильные микроклиматы.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Приспособлены к экстремальным условиям камней и горных склонов, могут расти в арктических и пустынных регионах.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 расселяются на коре деревьев, камнях, почве и даже снегу, формируя разнообразные биогеоценозы.
</a:t>
            </a:r>
            <a:endParaRPr lang="en-US" sz="11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широко применяются в питании, например, ламинария и спирулина богаты витаминами и микроэлементами.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низших растений на человека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агара и альгинатов из водорослей важно в пищевой промышленности и медицине как загустители и стабилизаторы.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служат кормовой добавкой в животноводстве и помогают в биологической очистке сточных вод.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биотехнологий водоросли применяются для производства биоэнергии, косметики и фармацевтических препаратов.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происходит из-за быстрого размножения водорослей или цианобактерий, приводящего к изменению цвета воды и ухудшению её прозрачности.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снижает концентрацию кислорода в воде, вызывая гибель рыб и нарушая комфорт водных обитателей.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фактор — избыток минеральных удобрений, попадающих в водоёмы с сельскохозяйственных угодий и сточных вод.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цветения воды и их последствия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водорослей в производство кислорода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 доминируют в глобальном кислородном балансе, обеспечивая более 70% всего кислорода в атмосфере.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низших растений, особенно морских водорослей, незаменима для поддержания жизни и стабильности экосистем Земли.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обзор по фитопланктону,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активно поглощают углекислый газ во время фотосинтеза, способствуя снижению парникового эффекта в атмосфере.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популяций этих растений помогает уменьшать влияние глобального потепления и поддерживать климатическую систему.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водорослей служат биоиндикаторами, позволяя отслеживать изменения климатических условий.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низших растений на климат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содержит до 60% белка в сухом веществе, превышая по этому показателю многие бобовые культуры.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низших растениях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водоросль — макроцистис — может вырастать до 60 метров, достигая размеров деревьев.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обнаружены в Антарктиде и способны выживать при экстремальных температурах и интенсивном ультрафиолете.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могут фотосинтезировать на глубинах до 200 метров, адаптируясь к низкому уровню освещённости.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 поддерживают экологический баланс, обеспечивают кислород и органические вещества, служат пищей и ресурсом для человека, играя ключевую роль в устойчивом развитии и охране окружающей среды.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низших растений для природы и человека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2026-05-08T21:04:39Z</dcterms:created>
  <dcterms:modified xsi:type="dcterms:W3CDTF">2026-05-08T21:04:39Z</dcterms:modified>
</cp:coreProperties>
</file>