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в русском языке: как строится связная речь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соединяются в точную и понятную речь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нужен синтаксис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помогает говорить и писать ясно: от школьного ответа до сочинения. Он учит строить фразы без смысловых ошибок, правильно ставить знаки препинания и лучше понимать тексты, что особенно важно при подготовке к экзамену.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248" y="1572874"/>
            <a:ext cx="2717305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синтаксиса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уточняет значение слова и помогает назвать предмет, признак или действие точнее. Например, сочетания «весенний ветер» и «читать книгу» делают речь более конкретной и выразительной.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несколько предложений общей темой и основной мыслью. В нём важны последовательность, логическая связь и понятный порядок изложения, чтобы читатель легко следил за развитием мысли.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 и произносится с особой интонацией завершённости. Оно сообщает, спрашивает или побуждает к действию, поэтому является основной единицей общения.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Словосочетание: главное и зависимое слово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определяет смысл словосочетания и задаёт вопрос зависимому. Именно от него зависит построение связи, поэтому без главного слова словосочетание не существует.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главное: указывает признак, действие или обстоятельство. В сочетаниях «интересная книга» и «читать вслух» оно делает называние точнее и выразительнее.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не передаёт законченной мысли, но служит строительным материалом для предложения. Оно помогает соединять слова так, чтобы речь была точной, а не расплывчатой.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сообщение, а основа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связи слов в словосочетании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связи по-своему показывает, как слова «подстраиваются» друг к другу в 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языка; обобщение по теме «Словосочетание».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 управление зависят от формы слова, а примыкание сохраняет неизменяемость зависимого компонента.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952" y="-8450"/>
            <a:ext cx="368349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как основная единица речи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завершённую мысль и оформляется интонационно. Без него речь распадается на отдельные слова и не передаёт ясного смысла.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Законченная мысль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предложения находится грамматическая основа. Она показывает, о ком или о чём говорится, и что именно сообщается об этом предмете речи.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цели высказывания предложения бывают повествовательными, вопросительными и побудительными. Тип определяют не только слова, но и интонация, с которой произносится фраза.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интонации предложения бывают восклицательными и невосклицательными. Восклицание помогает передать сильное чувство, удивление, просьбу или особое выделение смысла.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цели высказывания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основных типа предложений по смыслу, интонации и знаку в конце.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предложения определяется его смыслом и интонацией, а знак в конце помогает быстро распознать цель высказывания.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2017307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67347"/>
            <a:ext cx="452400" cy="361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 ком или о чём говорится в предложении. Обычно оно отвечает на вопросы кто? или что? и обозначает главный предмет речи.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подлежащее, каково оно или в каком состоянии находится. Оно раскрывает действие, признак или состояние, связанное с главным предметом.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может состоять из двух главных членов или из одного. Именно она показывает, есть ли перед нами предложение и как построена его смысловая опора.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целого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 второстепенные члены предложения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 образуют основу предложения. Они несут главный смысл высказывания и позволяют понять, о чём идёт речь и что об этом сообщается.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уточняет признак предмета и отвечает на вопросы какой? чей? Оно помогает сделать описание точнее, добавить важную деталь и избежать неопределённости.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поясняет действие или состояние и отвечает на вопросы косвенных падежей. С его помощью можно указать объект действия, адресата или предмет, на который направлено действие.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сообщает, где, когда, как, почему или для чего происходит действие. Оно делает высказывание более полным, помогает увидеть условия и обстоятельства события.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синтаксического разбора предложения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 структуру предложения и связи между его частями.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61" y="1579375"/>
            <a:ext cx="3400978" cy="30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строится вокруг одной грамматической основы. Оно сообщает одну основную мысль и поэтому обычно легко воспринимается на слух и при чтении.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грамматическая основа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только главные члены, оно нераспространённое. Когда к ним добавляются определения, дополнения и обстоятельства, предложение становится распространённым и точнее передаёт смысл.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Распространённое и нераспространённое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часто встречаются в описаниях, сообщениях, ответах и репликах. Они помогают говорить ясно, без лишней сложности, особенно когда нужно быстро и точно выразить мысль.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речи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 содержит все необходимые члены для понимания мысли. В неполном один из членов может быть пропущен, если его легко восстановить из контекста диалога или текста.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 неполное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предложения: сравнение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удобны, когда нужно связать несколько событий в одном высказывании и показать их последовательность или зависимость.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сравнению признаков простого и сложного предложения.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грамматических основ, тем сложнее структура и выше роль знаков препинания. Простое предложение выбирают для краткости, сложное — для связного изложения мысли.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две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возникает, когда в одном высказывании соединяются две или более грамматические основы. Каждая часть сохраняет смысловую самостоятельность, но вместе они образуют цельное сообщение.
</a:t>
            </a:r>
            <a:endParaRPr lang="en-US" sz="1492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союзами
</a:t>
            </a:r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соединяются союзами и, а, но, потому что, когда, если, чтобы. Союз показывает, как связаны события: они перечисляются, противопоставляются, объясняются или зависят друг от друга.
</a:t>
            </a:r>
            <a:endParaRPr lang="en-US" sz="1491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между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между частями сложного предложения ставится запятая. Она помогает читателю увидеть границу между частями и правильно понять смысл без паузы искажения.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и его части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367" y="1345200"/>
            <a:ext cx="555936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сложных предложениях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союзы помогают установить смысловые отношения между частями сложного предложения.
</a:t>
            </a:r>
            <a:endParaRPr lang="en-US" sz="166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«Сложное предложение»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объединяют равноправные части, а подчинительные показывают зависимость и уточняют смысл: причину, условие или последовательность событий.
</a:t>
            </a:r>
            <a:endParaRPr lang="en-US" sz="13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знаки препинания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интонация показывает, закончена ли мысль, задаётся ли вопрос или выражается удивление. По ней слушатель понимает смысл ещё до расстановки знаков.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завершения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в спокойном повествовании, когда сообщение завершено. Вопросительный знак нужен там, где предложение требует ответа или прямо обращено к собеседнику с вопросом.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вопрос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сильное чувство, просьбу, призыв или приказ. Он помогает выделить эмоционально окрашенные фразы и делает текст более выразительным и живым.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и побуждение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части сложного предложения и однородные члены. Благодаря ей текст становится понятнее, а паузы и смысловые связи передаются точно и без путаницы.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 середине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знака препинания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анализа предложения перед постановкой знака препинания.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синтаксисе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предложении пропускают подлежащее или сказуемое, из-за чего мысль становится неполной. Тогда читатель не понимает, кто действует и что именно происходит.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основы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ученики неверно определяют начало и конец предложения. Из-за этого текст теряет чёткость, а знаки препинания ставятся не там, где нужны.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Сбившиеся границы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могут ошибочно принять за предложение. Но если нет законченной мысли и грамматической основы, перед нами только сочетание слов, а не полноценное высказывание.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словосочетанием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предложение перегружено словами и не разделено по смыслу, его трудно читать и понимать. Короткие смысловые части делают высказывание яснее и грамотнее.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длинная фраза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запятые ставят по привычке или, наоборот, забывают их. Особенно это заметно в сложных предложениях, где нужно точно увидеть связь между частями и членами.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запятые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синтаксис используется чаще всего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нужен не только на уроках: от него зависит понятность сообщений, ответов, пересказов и даже выразительность художественной 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 основе школьных сфер использования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синтаксис помогает строить связные фразы, но особенно важен там, где требуется точность: в письменных работах и официальных текстах.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83435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в учебе и повседневной речи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помогает быстрее понимать, где заканчивается одна мысль и начинается другая. Это облегчает чтение, пересказ и поиск главного в 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и диалоги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устных ответах и беседах синтаксис делает речь чёткой и понятной. Короткие и правильно построенные предложения помогают слушателю легче следить за мыслью.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работы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написании сочинений и изложений синтаксис нужен для точных формулировок. Он помогает избегать ошибок в построении фраз и расстановке знаков препинания.
</a:t>
            </a:r>
            <a:endParaRPr lang="en-US" sz="1164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смысла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показывает, как порядок слов и знаки препинания меняют смысл. Это учит внимательнее относиться к каждому элементу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помогает говорить и писать точно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показывает, как слова объединяются в словосочетания, предложения и текст. Понимание его правил делает речь ясной, выразительной и помогает уверенно выполнять задания по русскому языку.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2026-05-29T07:16:33Z</dcterms:created>
  <dcterms:modified xsi:type="dcterms:W3CDTF">2026-05-29T07:16:33Z</dcterms:modified>
</cp:coreProperties>
</file>