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органического мира: от первых клеток к современному биоразнообразию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жизни на Земле — это миллиарды лет изменений, отбора и усложнения.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объясняет, почему организмы так разнообразны, как они связаны общим происхождением и почему биосфера менялась вместе с условиями Земли. Это одна из основных идей современной биологии, объединяющая факты из разных наук и уровней организации жизни.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изучение эволюции жизни важно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ранней Земли и предпосылки возникновения 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4,6 млрд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сформировалась как горячая планета с мощным вулканизмом, частыми ударами астероидов и нестабильной поверхностью.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атмосфера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Свободного кислорода почти не было; в составе преобладали водяной пар, углекислый газ, азот, метан и аммиак.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Ультрафиолет, электрические разряды, вулканическое тепло и гидротермальные источники могли запускать химические реакции.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основа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условиях возникали предпосылки для синтеза простых органических молекул и дальнейшей химической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эволюция: от простых молекул к органическим соединениям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3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Органический «материал»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первичном океане могли накапливаться аминокислоты, сахара, азотистые основания и жирные кислоты. Эти соединения стали исходным сырьём для более сложных молекул, необходимых будущим живым системам.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36060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Миллера—Юри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1953 года показал, что в условиях, близких к древней атмосфере, из неорганических веществ могут образовываться аминокислоты. Это подтвердило принципиальную возможность абиогенного синтеза.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313347" y="1575852"/>
            <a:ext cx="2433777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усложнению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накопления органических веществ возникали полимеры и более устойчивые структуры. Так химическая эволюция создала условия для появления систем, способных к самовоспроизведению и отбору.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1980291"/>
            <a:ext cx="3848986" cy="225448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гипотезы происхождения жизни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идеи лучше согласуются с данными о ранней Земле и экспериментами по синтезу органических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 сценарии химической эволюции на ранней Земле: они опираются на геохимические данные и результаты лабораторных опытов.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биологии; данные геохимии и экспериментальной биохимии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химических и структурных изменений, ведущих к протоклеткам и отбору более устойчивых систем.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неживого к живому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38412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организмы и мир прокариот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следы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ранние достоверные следы жизни датируются примерно 3,5 млрд лет назад. Они представлены бактериоподобными формами, которые уже были приспособлены к существованию в суровой древней среде.
</a:t>
            </a:r>
            <a:endParaRPr lang="en-US" sz="1271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клетки были прокариотами: без оформленного ядра и мембранных органоидов. Такое строение было проще, но достаточно эффективно для выживания и размножения в ранней биосфере.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организмы жили без кислорода и использовали анаэробные пути обмена. Среди них были гетеротрофы и хемосинтезирующие формы, получавшие энергию из доступных химических соединений.
</a:t>
            </a:r>
            <a:endParaRPr lang="en-US" sz="1352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биосфере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стали основой первых круговоротов веществ и определили работу древних экосистем. Именно они подготовили среду, в которой позже могли возникнуть более сложные формы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изменилась атмосфера Земли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кислорода сопровождался уменьшением восстановительных газов и перестройкой химического баланса атмосферы.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перелом связан с деятельностью цианобактерий: после Великого кислородного события атмосфера стала пригодной для аэробной жизни.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 истории атмосферы Земли; ориентировочная реконструкция уровней O₂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773" y="1493063"/>
            <a:ext cx="4349437" cy="3281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кислородная революция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начал активно выделяться благодаря фотосинтезу цианобактерий. Сначала он не накапливался в атмосфере, а вступал в реакции с растворённым железом и другими восстановленными веществами океана и пород.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в атмосфере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основные «поглотители» кислорода оказались исчерпаны, его содержание стало расти. Это изменило химический состав атмосферы и стало одним из крупнейших поворотных моментов в истории биосферы.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способы дыхания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кислорода сделало возможным аэробное дыхание. Оно даёт больше энергии, чем бескислородные процессы, поэтому его возникновение повысило эффективность обмена веществ у многих организмов.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части анаэробов кислород оказался ядовитым, и их численность сократилась. Одновременно сформировался озоновый экран, который ослабил воздействие ультрафиолетового излучения и облегчал освоение новых сред.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эукариотических клеток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Эндосимбиотическая теория объясняет, что митохондрии и пластиды происходят от бактерий, которые когда-то жили самостоятельно, а затем оказались внутри другой клетки и стали её постоянными симбионтами.
</a:t>
            </a:r>
            <a:endParaRPr lang="en-US" sz="1024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Преимущество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союз оказался выгоден обеим сторонам: клетка-хозяин получила более эффективное получение энергии, а бактерии — защиту и стабильную среду. Это повысило шансы на выживание всей системы.
</a:t>
            </a:r>
            <a:endParaRPr lang="en-US" sz="1038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признаки 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возникли примерно 1,8–2,1 млрд лет назад и отличались ядром, цитоскелетом, внутренними мембранами и разделением функций внутри клетки. Это открыло путь к усложнению организмов.
</a:t>
            </a:r>
            <a:endParaRPr lang="en-US" sz="1098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эукариот стало важным этапом в истории жизни: без него не возникли бы многоклеточность, сложные ткани и большинство крупных групп современных организмов.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становления многоклеточности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59820" y="175289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одноклеточные 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отдельные клетки существовали как самостоятельные организмы, но у некоторых линий возникла способность к объединению. Это создало основу для обмена веществом, сигналами и постепенного разделения функций между клетками.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1776724" y="2948858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и координация
</a:t>
            </a:r>
            <a:pPr algn="r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клетки начали выполнять разные задачи: одни отвечали за питание и движение, другие — за защиту и размножение. Так появились ткани и более сложная организация тела, повышающая выживаемость.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859820" y="3994440"/>
            <a:ext cx="2507456" cy="7023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Кембрийское 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541 млн лет назад многоклеточные формы быстро усложнились и стали заметно разнообразнее. Возникли многие планы строения животных, что подготовило почву для дальнейшей эволюции крупных организмов.
</a:t>
            </a:r>
            <a:endParaRPr lang="en-US" sz="112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эволюции животного мира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последующий этап связан с освоением новой среды обитания и появлением более совершенных адаптаций, а кризисы неоднократно меняли направление развития животного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последовательное усложнение животного мира и смену доминирующих групп после экологических перестроек.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биологии и палеонтологии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организмов на сушу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силуре и девоне наземные растения закрепились на суше и начали изменять среду обитания: формировать почвы, удерживать влагу и постепенно влиять на состав атмосферы.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суше потребовал кутикулы, корней, проводящих тканей, лёгких и конечностей. Особое значение приобрело размножение, не зависящее от водной среды, что повысило самостоятельность организмов.
</a:t>
            </a:r>
            <a:endParaRPr lang="en-US" sz="1287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наземных ниш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растениями последовали членистоногие, земноводные и рептилии. Освоение суши открыло огромный набор свободных экологических ниш и ускорило диверсификацию живых организмов.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суше усилила конкуренцию, но одновременно создала новые условия для специализации. В результате резко возросло разнообразие форм, способов питания и стратегий размножения.
</a:t>
            </a:r>
            <a:endParaRPr lang="en-US" sz="13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массовые вымирания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пяти крупнейших биосферных кризисов показывает, что каждый из них резко сокращал разнообразие, но затем стимулировал перестройку экосистем и появление новых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разрушительные вымирания радикально меняли состав биосферы и освобождали ниши для последующей адаптивной радиации выживших групп.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биологии; обобщённые данные палеонтологии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классическую последовательность действия естественного отбора в популяции.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изменчивости к адаптации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подтверждается эволюция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Сходное строение конечностей, крыльев или плавников указывает на общее происхождение, даже если функции этих органов со временем стали различными.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Рудименты и атавизмы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Уменьшенные или возвращающиеся признаки сохраняются как исторический след прежних стадий развития и показывают, что виды изменялись постепенно.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Эмбриологические сходства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ранних стадий развития у позвоночных говорит об общем плане строения и позволяет увидеть родство организмов ещё до формирования взрослых признаков.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генетический код и сравнение последовательностей ДНК дают наиболее точную основу для определения степени родства между группами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37" y="2370020"/>
            <a:ext cx="2600395" cy="23357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87" y="2370020"/>
            <a:ext cx="2600395" cy="23357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древе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 и усложнение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37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австралопитеков, Homo habilis и Homo erectus постепенно увеличивался объём мозга, расширялись возможности обучения и планирования. На этом фоне усиливалась зависимость выживания от кооперации и передачи опыта между особями.
</a:t>
            </a:r>
            <a:endParaRPr lang="en-US" sz="104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прямохождения — к свободным рукам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устойчивому прямохождению стал важнейшим этапом в линии гоминид. Он освободил руки для переноски пищи, изготовления орудий и сложных действий, а также изменил строение скелета и походку.
</a:t>
            </a:r>
            <a:endParaRPr lang="en-US" sz="1010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часть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38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неандертальцев и Homo sapiens биологическая эволюция всё теснее переплеталась с развитием речи, символического мышления и орудийной деятельности. Именно культура сделала человека особенно успешным видом.
</a:t>
            </a:r>
            <a:endParaRPr lang="en-US" sz="10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эволюции и роль среды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изменения климата и ресурсов не создают новые виды мгновенно, но заметно ускоряют перестройку сообществ и отбор наиболее удачных линий.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нарушена среда, тем выше вероятность адаптивной радиации и быстрого появления новых форм.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млн+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оценивают исследователи на Земле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биоразнообразия, приводимые в учебной и научно-популярной литературе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часть живого мира — лишь небольшая доля реального разнообразия. Это подчёркивает, насколько многое ещё неизвестно науке и насколько важно сохранять экосистемы.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жизни: от простого к сложному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жизни показывает, как из простых систем возникли разнообразные организмы и сложные экосистемы. Эволюция объясняет родство видов, смену биосфер и необходимость бережного отношения к природному разнообразию.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2026-06-01T15:06:00Z</dcterms:created>
  <dcterms:modified xsi:type="dcterms:W3CDTF">2026-06-01T15:06:00Z</dcterms:modified>
</cp:coreProperties>
</file>