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ось помогает увидеть промежутки, границы и записи неравенств.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на числовой оси в курсе геометрии 7 класса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встречаются там, где нужно показать допустимые значения, координаты и границы условий. Они помогают понять, включена ли крайняя точка, и быстро прочитать ответ как одно число или целую область чисел.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в геометрии 7 класса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ось как геометрическая прямая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ось строится как прямая с началом отсчёта и выбранным направлением. Благодаря этому сразу понятно, где находятся меньшие и большие числа, а также куда откладывать значения.
</a:t>
            </a:r>
            <a:endParaRPr lang="en-US" sz="1054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оси деления имеют одинаковый шаг, поэтому расстояния между соседними отметками равны. Это позволяет точно отмечать числа, сравнивать их между собой и видеть порядок слева направо.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расположено левее, оно меньше; если правее — больше. Такой рисунок помогает без вычислений определить относительный порядок чисел и проверить правильность записи ответов в задачах.
</a:t>
            </a:r>
            <a:endParaRPr lang="en-US" sz="1054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числу —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число на оси соответствует одной точке. Ноль разделяет ось на отрицательную и положительную части, поэтому удобно понимать, где расположены числа меньше нуля и больше нуля.
</a:t>
            </a:r>
            <a:endParaRPr lang="en-US" sz="10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отрезок и луч на оси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обозначает одно конкретное число. Такой знак нужен, когда ответом является единственное значение, а не набор чисел.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показывает все точки между двумя границами. В зависимости от задания концы могут входить в ответ или оставаться вне него.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продолжается бесконечно в одном направлении. На рисунке это видно по стрелке, которая показывает дальнейшее движение оси.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промежутков и их обозначения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 вид промежутка связан со скобками и включением границ.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промежутка определяется прежде всего скобками: они показывают, входит ли граница в ответ и ограничен ли промежуток с одной стороны.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запись промежутков на числовой оси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0853" y="1728788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55188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круглые и квадратные скобки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скобка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скобка означает, что граничное число не входит в ответ. На оси такая граница изображается пустой точкой, чтобы сразу было видно исключение.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скобка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скобка показывает, что граница включена. Это удобно в задачах со словами «не меньше» или «не больше», где крайняя точка тоже подходит.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символом бесконечности всегда используют круглую скобку. Бесконечность не является числом и не может быть отмечена как обычная точка на оси.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 типов промежутков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быстро отличать записи по количеству границ и их включению в ответ, не полагаясь только на рисунок.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фиксированных границ, тем шире область значений. Скобки и направление записи полностью определяют тип промежутка.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записи промежутков в школьной геометрии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записать промежуток по рисунку на оси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переводе рисунка в запись и неравенство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x &gt; 3 означает все числа правее 3, но саму точку 3 не включает. На оси это выглядит как пустая точка и луч вправо.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или равно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 ≤ 7 включает число 7 и все числа слева от него. Здесь граничная точка закрашена, потому что она тоже подходит.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2 &lt; x ≤ 5 задаёт промежуток с разными границами. Слева точка исключена, справа включена, поэтому запись становится полуоткрытой.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 — три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условие можно показать неравенством, промежутком и рисунком на оси. Такой перевод помогает проверять ответ и не терять граничные точки.
</a:t>
            </a:r>
            <a:endParaRPr lang="en-US" sz="998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и промежутки в записи ответа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и закрашенная точка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пустая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точка появляется там, где граница не входит в ответ. Например, при x &gt; a число a остаётся снаружи, а все точки правее него подходят. На рисунке это удобно показывать, чтобы сразу заметить строгий знак неравенства.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закрашена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точка означает, что граничное число входит в промежуток. В записи x ≥ a точка a становится частью ответа, поэтому на оси она выделяется сплошным кружком. Так легко увидеть разницу между «больше» и «больше или равно».
</a:t>
            </a:r>
            <a:endParaRPr lang="en-US" sz="10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неравенства и их смысл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неравенства показывает, входит ли граничное число в ответ и как записать промежуток на оси.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записи неравенств и промежутков на числовой оси.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 исключают границу, а знаки с равенством включают её; это сразу видно по виду скобок в записи промежутка.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оси находятся решения неравенств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оси меньшие числа всегда расположены слева, а большие — справа; это помогает быстро проверить направление знака.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решения можно определить по сравнению с границами: левая область соответствует меньшим значениям, правая — большим.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числовой оси и типов решений неравенств.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 пересечение промежутков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включает все числа, которые подходят хотя бы одному из условий. На оси это несколько допустимых участков, собранных в один ответ.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оставляет только общие числа, которые удовлетворяют сразу обоим условиям. Такой ответ особенно часто нужен в системах неравенств.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удобно, если допустимые значения лежат в разных областях. Пересечение используют, когда нужно учесть несколько ограничений одновременно и не потерять точность.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ответа полезно отметить промежутки на одной оси и убедиться, что выбранные числа действительно входят в нужные области.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Найдём общую часть двух промежутков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выделения пересечения на одной числовой оси.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 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в 8:00 и заканчивается в 8:45: это удобный промежуток времени, у которого есть начало и конец. На схеме можно показать часы рядом с отрезком на оси, чтобы увидеть границы.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 окном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температура меняется от −5 °C до 2 °C, промежуток помогает описать весь допустимый диапазон, а не одно значение. Рядом с термометром легко показать, где находятся нижняя и верхняя границы.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вокруг нас: время и температура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промежутками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заметна уже по записи: достаточно проверить, совпадает ли знак неравенства с видом скобок.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связаны не с вычислениями, а с неверным чтением условия и формальной записи ответа.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типовых учебных ошибок по теме промежутков.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Бесконечность не является точкой на оси, поэтому её нельзя включать в ответ как обычное число.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скобки всегда сопровождают бесконечность в записи промежутка.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промежутков на числовой оси.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перевода между неравенствами и промежутками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область чисел может быть записана по-разному: через знаки неравенства или через скобки.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строится по одной логике: знак показывает включение границы, а скобки точно передают то же условие.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 неравенств в запись промежутков.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0075" y="1725369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50799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пригодятся промежутки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помогают записать все решения сразу, не перечисляя каждое число отдельно. Это особенно удобно, когда ответом является целая область значений.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промежуток показывает, где расположены точки, удовлетворяющие условию. По нему легко понять, какие значения подходят, а какие нет.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промежутки ограничивают переменную и помогают избежать лишних или неверных значений. Так запись ответа становится короткой и точной.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есть сразу несколько ограничений, промежутки позволяют проверить, какие значения подходят одновременно. Это делает решение более наглядным и аккуратным.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помогают видеть ответ целиком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 связывает рисунок на оси, неравенство и запись скобками. Он делает ответ наглядным, помогает сравнивать числа и точно описывать все подходящие значения.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2026-05-29T03:01:31Z</dcterms:created>
  <dcterms:modified xsi:type="dcterms:W3CDTF">2026-05-29T03:01:31Z</dcterms:modified>
</cp:coreProperties>
</file>