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 и и в приставках не- и ни- отрицательных наречий
</a:t>
            </a:r>
            <a:endParaRPr lang="en-US" sz="389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отрицательные наречия и выбор буквы по ударению.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 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речи и на письме, а ошибки в них легко спутать с другими случаями. Правило помогает писать без ошибок и быстро находить орфограмму в 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отрицательные наречия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наречия называют отсутствие места, времени, причины, меры или возможности. Они помогают точно выразить, что действие не происходит, не случается или невозможно.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слов образуются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от вопросительных наречий: где, куда, когда, сколько, зачем, откуда. К этим основам добавляется приставка не- или ни-, и слово получает отрицательный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пишутся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таких наречий пишется слитно: нигде, некуда, никогда, нисколько, незачем, неоткуда. Раздельное написание здесь не требуется и часто становится ошибкой.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 вопросами где? куда? когда? сколько? зачем? откуда? По вопросу и значению легче узнать, что перед нами именно отрицательное наречие.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написания в отрицательных наречиях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приставка и ударение связаны с написанием буквы в слове.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не- обычно связана с буквой е под ударением, а ни- — с буквой и без ударения.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орфографии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букву е или 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ударении и значении отрицательного наречия.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 в отрицательных наречиях пишется не-: некуда, негде, незачем, неоткуда. Ударение сразу подсказывает нужную букву.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приставкой не- легко запомнить по ударению
</a:t>
            </a:r>
            <a:endParaRPr lang="en-US" sz="21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009" y="180597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приставка ни-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нигде указывает, что события нет ни в одном месте. Так же работают никуда и не видно, когда отрицание охватывает всё пространство.
</a:t>
            </a:r>
            <a:endParaRPr lang="en-US" sz="813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сообщает, что действие не происходит ни в одно время. Такое слово часто встречается в сочетаниях с глаголом: никогда не опаздывает, никогда не забывает.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меры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Нисколько усиливает отрицание и означает «совсем не», «ни в какой степени». Оно помогает точно выразить слабую или полностью отсутствующую степень признака.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ни- обычно пишется без ударения и часто усиливает отрицание в предложении. В тексте она помогает сделать смысл более чётким и выразительным.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отрицательных наречий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слова со значением места встречаются чаще остальных. Именно они лучше всего подходят для тренировки орфограммы.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орфограмма объединяет разные по смыслу слова, но в упражнениях чаще всего повторяются наречия места.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урока, составлено по примерам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смысл слова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места — пишем не-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говорится об отсутствии места, смысл подсказывает приставку не-. В выражении «мне некуда идти» слово показывает, что подходящего места нет. Такой ориентир помогает не перепутать форму с никуда.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причины — тоже не-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не имеет причины, используется незачем. В фразе «ему незачем спорить» видно, что спор не нужен и не приносит пользы. Значение слова сразу направляет к правильной приставке.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в одном случае — ни-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подчеркнуть полное отрицание, появляется ни-. В выражениях «нигде не было следов» и «никогда не опаздывает» слово словно охватывает всё пространство или всё время, не оставляя исключений.
</a:t>
            </a:r>
            <a:endParaRPr lang="en-US" sz="9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написании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приставок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негде и нигде, некуда и никуда легко перепутать на слух. Чтобы не ошибиться, нужно проверить ударение: под ударением пишется не-, без ударения — ни-.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приставке забывают одну букву или заменяют её другой. Особенно важно внимательно писать короткие слова, где ошибка заметна не сразу, но меняет орфограмму.
</a:t>
            </a:r>
            <a:endParaRPr lang="en-US" sz="989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понять смысл слова, можно выбрать неправильную приставку. Сначала определяют, что выражает наречие: отсутствие места, времени, причины или меры, а потом пишут его.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пишут не где, ни куда или ни когда. В отрицательных наречиях это ошибка: такие слова пишутся слитно, потому что приставка входит в состав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903087"/>
            <a:ext cx="3971100" cy="13373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тренировки и запоминания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подборка поможет запомнить написание и значение самых частотных отрицательных наречий.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не- и ни- легко различать по ударению и смыслу: отсутствие места, времени или полное отрицание.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«Буквы е и и в приставках не- и ни- отрицательных наречий».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вопросительными наречиями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отрицательных форм от вопросительных наречий и изменение значения при помощи приставки.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отрицательными наречиями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Нигде не видно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помогает передать полное отсутствие признаков или людей в определённом месте. В тексте оно часто создаёт образ тишины, пустоты или поисков без результата.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Незачем спорить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сообщает, что причина для действия отсутствует. В школьных текстах оно часто звучит как совет отказаться от лишнего спора или бесполезного разговора.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Никуда не спешить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показывает отсутствие необходимости торопиться и подчёркивает спокойный темп действия. В ней отрицательное наречие соединяется с глаголом и делает высказывание более выразительным.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 забывать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отрицательное наречие усиливает обещание или правило поведения. Сочетание помогает подчеркнуть постоянство действия во времени и хорошо запоминается в речевых примерах.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отрицательных наречий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наречия объединяются не только по написанию, но и по значению: место, время, причина, источник и мера.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места заметно шире остальных, поэтому именно такие слова чаще всего становятся опорными примерами на уроке.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условное распределение для сравнения значений.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правописания в короткой форме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что слово действительно является отрицательным наречием и отвечает на вопрос о месте, времени, причине, мере или возможности.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определи, на какую часть слова падает ударение. Именно этот шаг помогает выбрать между приставками не- и ни- без ошибки.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нужную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 пишется е: некуда, негде, незачем, неоткуда. Без ударения пишется и: нигде, никуда, никогда, нисколько.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слитно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приставки слово пишется слитно. Так проще быстро находить орфограмму в предложении и не путать её с раздельным написанием.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в 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 переулке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прочитать предложение: «Нигде не было тишины». Ребята сразу замечают орфограмму в слове нигде и видят, как приставка помогает передать полное отсутствие звуков.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записано: «Мне некуда идти после уроков». Здесь удобно выделить приставку в слове некуда, потому что она показывает отсутствие места и помогает быстрее запомнить правило.
</a:t>
            </a:r>
            <a:endParaRPr lang="en-US" sz="10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Мини-сборник примеров для закрепления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написание, ударение и значение отрицательных наречий, чтобы правило было видно в одном ряду.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одновременно видит ударение и значение, ему легче выбрать нужную приставку и написать слово слитно.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 примеры для закрепления орфограммы.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результаты упражнений по 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слово похоже по звучанию на другую форму или требует внимательной проверки ударения.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затруднений вызывают слова со значением места; меньше — часто употребляемые формы, которые хорошо запоминаются на слух.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теме; условные данные для наглядного 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приставки — это не- под ударением и ни- без ударения. Это главное правило, которое помогает писать слова без ошибок.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по теме урока.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приставки помогают выбрать правильное написание отрицательного наречия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быстро определить, какую букву писать в отрицательном наречии: достаточно проверить ударение и смысл слова. Это правило делает письмо точнее и увереннее.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2026-05-28T15:41:18Z</dcterms:created>
  <dcterms:modified xsi:type="dcterms:W3CDTF">2026-05-28T15:41:18Z</dcterms:modified>
</cp:coreProperties>
</file>