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 к грамматике: склонение мужских существительных, союз denn и наречия причины и последовательности
</a:t>
            </a:r>
            <a:endParaRPr lang="en-US" sz="2336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темы, которые делают немецкую речь точной и связной.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седьмом классе уже нужно не только знать слова, но и связывать их в понятные высказывания. Для этого важно правильно изменять мужские существительные, объяснять причину действия и показывать последовательность событий.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эти темы нужны в 7 классе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09" y="1734625"/>
            <a:ext cx="3796032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грамматические опоры темы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 связи и формы, которые чаще всего встречаются в учебных текстах.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каждая единица выполняет свою роль — падеж, причина, следствие или временная связь.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«Deklination der männlichen Substantive. Die Satzreihe mit denn. Die Adverbien darum, deshalb, dann, danach»
</a:t>
            </a:r>
            <a:endParaRPr lang="en-US" sz="629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именительном падеже многие мужские существительные стоят с артиклем der: der Schüler, der Vater, der Hund, der Mann. Это исходная форма, с которой удобно начинать анализ предложения.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существительные: что меняется в предложении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становится дополнением, артикль меняется: den или dem. По этой форме легко понять, на кого направлено действие или кому что-то адресовано.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Genitiv показывает принадлежность. Здесь часто появляется форма des, а у самого существительного нередко добавляется окончание -s или -es, например: des Lehrers.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7 класса важно не заучивать только артикль, а связывать форму с вопросом к слову: кто? кого? кому? чей? Это помогает выбирать падеж осознанно.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 формам помогают быстро соотнести падеж с вопросом и ролью слова в предложении.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артикля важнее самой основы слова; в Genitiv дополнительно заметно окончание существительного.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модель: der Lehrer / den Lehrer / dem Lehrer / des Lehrers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формы мужского существительного в падежах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склонения на одном слове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примере слова Bruder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слове der Bruder хорошо видно, как меняется только форма артикля и окончание: der Bruder, den Bruder, dem Bruder, des Bruders. Такая модель помогает быстро распознавать падеж в тексте.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Genitiv требует особого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Genitiv выделяется сильнее других форм, потому что здесь часто появляется окончание -s. У некоторых слов пишется -es, поэтому форму нужно проверять особенно внимательно и не пропускать окончание.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Genitiv у мужских существительных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самые понятные примеры, по которым удобно запоминать правило.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слова часто получают -es, более длинные — чаще -s; во всех примерах вопрос один: wessen?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Genitiv у мужских существительных: частые модели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путают den и dem. Чтобы не ошибиться, нужно смотреть на роль слова в предложении и помнить: после некоторых глаголов и предлогов нужен Dativ.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Genitiv нередко забывают окончание: пишут des Vater вместо des Vaters. Это делает форму неправильной, даже если артикль выбран верно.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похожие примеры: ich sehe den Mann, ich helfe dem Mann, das Fahrrad des Mannes. Так проще увидеть разницу между Akkusativ, Dativ и Genitiv.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склонении мужских существительных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правильную форму существительного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падежа на основе вопроса и роли слова в предложении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Denn соединяет две части сложного предложения и вводит причину. Он помогает объяснить, почему происходит действие, не меняя основную мысль первой части.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denn порядок слов остаётся обычным: сказуемое не уходит в конец, а подлежащее и глагол стоят так же, как в простом предложении.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удобны для школьной речи: Ich bleibe zu Hause, denn ich bin krank. Ich lerne Deutsch, denn ich möchte in der Schule gut antworten.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denn: как выражается причина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модель переносит причину в отдельную часть с началом предложения, поэтому связь между частями становится более заметной.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Denn не меняет прямой порядок слов, а deshalb подчеркивает следствие и занимает позицию в начале второй части.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98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примеров по теме немецкого синтаксиса для 7 класса.
</a:t>
            </a:r>
            <a:endParaRPr lang="en-US" sz="898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с denn и без него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Darum и deshalb называют результат уже названной причины. Оба слова можно перевести как «поэтому» или «из-за этого», когда вторая часть поясняет первый факт.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эти слова ставятся в начале второй части предложения. После них сказуемое занимает второе место: Es regnet, deshalb bleiben wir zu Hause.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значению слова близки, но deshalb звучит нейтральнее и особенно часто встречается в учебных текстах, письме и кратких объяснениях причинно-следственной связи.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Darum и deshalb: следствие и результат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Denn, darum и deshalb: сравнение функций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средства связи помогают по-разному соединять причину и следствие в немецком 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Denn вводит причину внутри сложного предложения, а darum и deshalb оформляют результат и требуют обычного порядка слов во второй части.
</a:t>
            </a:r>
            <a:endParaRPr lang="en-US" sz="1161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немецкой грамматики: союз denn и наречия следствия darum, deshalb.
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первого шага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просыпается, потом умывается и только danach завтракает. Слова dann и danach показывают, что одно действие следует за другим без объяснения причины. Так легко описать обычное утро дома.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 школе идёт по 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приходит в школу, dann снимает куртку, danach садится за парту. Эти слова помогают не смешивать события и ясно передавать, что было сначала, а что произошло позже.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 всё становится яснее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тренировке сначала разминка, dann упражнения, danach отдых. Такой порядок легко запомнить и пересказать. Наречия времени делают рассказ связным и помогают не повторять длинные пояснения.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повседневной жизни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связный рассказ с причинами и последовательностью
</a:t>
            </a:r>
            <a:endParaRPr lang="en-US" sz="2084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текста: причина → следствие → следующий шаг, с примерами из школьной и домашней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микротекст с изученными средствами связи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Junge hilft dem Vater. Здесь видно действие в Dativ: помощь направлена от мальчика к отцу.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помощи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 ist stark, denn er möchte unterstützen. Союз denn объясняет, почему действие выглядит естественным и понятным.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Deshalb bekommt er später eine Pause. Наречие deshalb показывает следствие и связывает две части текста.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 времени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Dann geht er nach Hause und danach macht er Hausaufgaben. Эти слова помогают последовательно описать события без лишних повторов.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с самым широким употреблением особенно полезны в пересказе, ответе на вопрос и коротком письменном сообщении.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Dann и deshalb встречаются чаще, потому что школьные тексты часто описывают события и их причины; danach нужен точнее, но реже.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6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частотности по типовым коротким учебным текстам без точной статистической выборки.
</a:t>
            </a:r>
            <a:endParaRPr lang="en-US" sz="66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связки чаще всего встречаются в коротких текстах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869" y="1162275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модели для закрепления темы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по падежам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Отрабатывай формы der, den, dem, des на одном существительном, чтобы быстрее узнавать роль слова в предложении и не путать артикли.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 denn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 простые пары причин и объяснений: сначала факт, затем причина. Так легче запомнить обычный порядок слов в обеих частях.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darum и deshalb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короткие ответы и объяснения, где нужно показать результат. После этих слов сказуемое стоит на втором месте и звучит естественно.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сюжеты о школе, доме, спорте и свободном времени. В привычном контексте легче заметить падежи и связки в настоящей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правила темы: склонение мужских существительных, denn, darum, deshalb, dann, danach.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показывает, что важно запомнить о падежах, причинах, следствиях и последовательности действий.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различает падежные формы и правильно выбирает связку, он строит более точные и связные предложения на немецком языке.
</a:t>
            </a:r>
            <a:endParaRPr lang="en-US" sz="1132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теме урока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Сегодняшняя тема показывает, как падежи и связки делают речь понятной. Если видеть роль существительного, отличать причину от следствия и соблюдать порядок событий, можно говорить и писать увереннее.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как грамматика помогает говорить по-немецки точно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2026-05-25T02:04:14Z</dcterms:created>
  <dcterms:modified xsi:type="dcterms:W3CDTF">2026-05-25T02:04:14Z</dcterms:modified>
</cp:coreProperties>
</file>