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степени, произведения и дроби: три важных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делают степени короче, понятнее и удобнее.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правила степеней важны в 7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упрощать выражения, решать уравнения и быстрее считать. Когда в записи появляются скобки, одинаковые основания или дроби, правильное правило сразу снижает риск ошибки и экономит время.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 числа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умножение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показывает, сколько раз одно и то же число умножают само на себя. Например, 3^4 означает 3·3·3·3, поэтому запись короче, чем длинное произведение.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число, которое повторяется в умножении. Именно оно остается главным числом в записи степени, а все изменения связаны только с показателем.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 число повторений основания. Если он равен 4, число умножается четыре раза; если 1, записывается одно число без лишних действий.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степень называется квадратом, а третья — кубом. Записи 5^2 и 2^3 часто встречаются в задачах, потому что показывают простые и наглядные примеры степеней.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степени: показатели перемножаются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в степень, основание не меняется. Меняются только показатели: они перемножаются, поэтому (a^m)^n превращается в a^(m·n).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(2^3)^2 читается как «три двойки в кубе, взятые два раза». После применения правила получается 2^6, а не 2^5 и не 2^8.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(x^4)^3 внешний показатель равен 3, значит, 4 нужно умножить на 3. Итоговая степень становится x^12, а основание x остается прежним.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распространенная путаница — складывать показатели вместо умножения. Это неверно, потому что в такой записи речь идет не о произведении степеней, а о повторном возведении в степень.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растет показатель при степени степени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основание 2^2 показывает, как сильно влияет внешний показатель на итоговую степень.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внешнего показателя результат растет очень быстро: 16, 64 и 256.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правилам степеней,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степени степени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применения правила (a^m)^n = a^(m·n).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степени можно объединить в одну запись. Тогда показатели складываются: a^m · a^n = a^(m+n), потому что множители с одинаковым основанием повторяются.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5^2 · 5^3 основание 5 одно и то же, значит, нужно сложить 2 и 3. Получаем 5^5, а не отдельное произведение двух степеней.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y^7 · y^1 выглядит длинно, но правило делает ее короче. После сложения показателей выходит y^8, потому что число повторений просто объединяется.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правил со степенями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виду записи выбрать нужное правило и быстро получить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основания одинаковые, показатели складываются; если степень возводят в степень, показатели перемножаются.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со степенями,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буквой и 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(2x)^3 число 2 и буква x находятся в одних скобках. После возведения в степень получается 2^3x^3, потому что каждый множитель получает тот же показатель.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двумя 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(3a)^2 показывает, что в квадрат возводится всё произведение целиком. Итог выглядит как 3^2a^2, и это помогает не потерять ни один множитель при вычислениях.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степень для двух множителей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скобках стоит не одно число, а произведение. Тогда степень распределяется на каждый множитель отдельно: (ab)^n превращается в a^n b^n, и оба множителя сохраняются в записи.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произведения: каждый множитель возводится в степень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заметить, если сравнивать не только ответ, но и сам вид выражения с правилами.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степень произведения и степень степени, поэтому важно сначала определить скобки и тип выражения.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типичных ошибок при разборе упражнений,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дроби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дроби
</a:t>
            </a:r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дробь возводят в степень, показатель относится к обеим её частям. Числитель и знаменатель нужно возвести отдельно, а затем записать результат в виде новой дроби.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(2/3)^2 получаем 2^2/3^2, то есть 4/9. Такой способ показывает, что степень не изменяет порядок дроби, а действует одинаково на верхнюю и нижнюю части.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сокращение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можно сократить дробь, если это возможно. Например, результат иногда удобно записать в более простом виде, но правило остаётся тем же: степень применяется к числителю и знаменателю.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возводить дробь в степень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учебному правилу для дроби в степени.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возведения дробей в степень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правило работает в нескольких примерах с разными дробями и степенями.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степень действует одинаково на числитель и знаменатель; это помогает быстро получать правильный ответ без лишних шагов.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7 класса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 отрицательный показатель степени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не равно нулю, то любая ненулевая степень с показателем 0 равна 1. Это удобно помнить при упрощении выражений и проверке ответов.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
</a:t>
            </a:r>
            <a:pPr algn="l" indent="0" marL="0">
              <a:lnSpc>
                <a:spcPct val="8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означает, что число нужно взять в обратном виде: a^-n = 1/a^n. Поэтому такие записи часто превращаются в дроби и требуют аккуратного вычисления.
</a:t>
            </a:r>
            <a:endParaRPr lang="en-US" sz="989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дробями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5^0 = 1 и 2^-3 = 1/8 показывают, что степени помогают переходить между целыми числами и дробями. Эти правила полезны в более сложных выражениях.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степеней при разных показателях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переход от дробей к целым числам при росте показателя. Это помогает запомнить, как работают нулевая и отрицательная степени.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2^n быстро увеличиваются при положительных n, а при отрицательных превращаются в дроби. Нулевая степень служит точкой перехода.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правилу степеней; значения для n = -2, -1, 0, 1, 2, 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ответа в выражениях со степенями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скобки, начинайте с того, что находится внутри них. Это помогает не перепутать, какое именно правило нужно применить к записанному выражению.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основание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основания одинаковые, показатели складывают. Перед ответом полезно проверить, что речь идёт именно о произведении степеней, а не о возведении степени в степень.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степень возводится в другую, показатели перемножаются. Основание при этом не меняется, поэтому важно не добавлять лишние числа и не изменять саму основу.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 скобках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записано произведение, степень распределяется на каждый множитель. Так удобно избегать пропуска одного из множителей и получать полную запись ответа.
</a:t>
            </a:r>
            <a:endParaRPr lang="en-US" sz="845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в степени
</a:t>
            </a:r>
            <a:pPr algn="l" indent="0" marL="0">
              <a:lnSpc>
                <a:spcPct val="8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степени стоит дробь, в степень возводят и числитель, и знаменатель. После этого ответ можно проверить на сокращение и правильность вычислений.
</a:t>
            </a:r>
            <a:endParaRPr lang="en-US" sz="9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записи и распространенные ошибки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типичные ошибки и правильные записи, чтобы легче запомнить, какое правило применять в каждом случае.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структура записи определяют правило: при одинаковом основании складывают показатели, а при степени произведения или дроби действуют на все части выражения.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со степенями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часто появляются в геометрии, когда считают площадь квадрата: сторона умножается сама на себя. Такие записи помогают быстрее работать с формулами и видеть, как повторное умножение превращается в короткую запись.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повторяющиеся действия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окружают нас в рецептах, делении времени и измерениях. Они показывают, какая часть целого нужна, поэтому умение возводить дроби в степень полезно не только на уроках, но и при работе с реальными данными.
</a:t>
            </a:r>
            <a:endParaRPr lang="en-US" sz="727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Рецепты, измерения и доли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и дроби в 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правило по виду выражения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правила зависит от скобок, одинакового основания и наличия дроби или произведения.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три главных правила степеней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разобрали три главных правила и научились узнавать их по скобкам, основанию и виду записи. Эти формулы делают вычисления короче, а ответы — надёжнее.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2026-05-30T00:05:52Z</dcterms:created>
  <dcterms:modified xsi:type="dcterms:W3CDTF">2026-05-30T00:05:52Z</dcterms:modified>
</cp:coreProperties>
</file>