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 в Средние века: два мира и их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 — это мир связей, а не изоляции.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или сеть миров?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был неоднороден: латинская Европа, Византия, исламские государства и степные пространства постоянно соприкасались. Их границы менялись вместе с войнами, торговлей, походами и дипломатией.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средневековый мир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привело к распаду прежнего единства Запада на королевства. Восточная Римская империя сохранила государственные институты и стала центром византийской традиции.
</a:t>
            </a:r>
            <a:endParaRPr lang="en-US" sz="1458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складываются основные черты средневекового мира: феодальные отношения на Западе, укрепление Византии, развитие исламских государств и первые устойчивые контакты между регионами.
</a:t>
            </a:r>
            <a:endParaRPr lang="en-US" sz="1458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походы, рост городов, монгольские завоевания и расширение торговли усилили связи между частями Евразии. В конце Средневековья появляются новые маршруты, центры обмена и политические союзы.
</a:t>
            </a:r>
            <a:endParaRPr lang="en-US" sz="14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входил в «Запад» и «Восток»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королевство, Англия, германские земли и Италия составляли латинскую Европу. Здесь власть была разделена между королями, знатью и местными сеньорами, а религия определяла почти все стороны жизни.
</a:t>
            </a:r>
            <a:endParaRPr lang="en-US" sz="1051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Испании до Персии простирался исламский мир с халифатами, султанатами и крупными городами. Он объединял разные народы общей религиозной и правовой традицией.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 столицей в Константинополе сохраняла античное наследие, развитую администрацию и сильную императорскую власть. Она долго оставалась главным восточным христианским центром.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империи кочевников связывали Восточную Европу и Центральную Азию. Их мобильность делала степь не только зоной набегов, но и пространством обмена и передвижения людей.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государственное устройство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политическая карта была дробной: короли зависели от знати, а власть держалась на личных связях, вассалитете и контроле над землёй.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восточных государствах сильнее была централизация. Византийская бюрократия, халифаты и султанаты опирались на чиновников, армию и сбор налогов.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большом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улусы показали, что даже кочевая империя могла управлять огромными территориями, если соединяла военную силу с системой подчинения и доставки приказов.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регионах устойчивость государства зависела от одного и того же: способности удерживать территории, собирать доходы и обеспечивать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церковь и власть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 светская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папство постепенно усиливало самостоятельность по отношению к светской власти. Это особенно заметно в спорах о назначениях и в росте авторитета церкви как общественного института.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право и учёность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мире религиозное знание, право и образование были тесно связаны. Улемы, шариат и медресе формировали общую систему, в которой учёность имела и духовное, и общественное значение.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церковь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Византии император играл заметную роль в церковной жизни. Такая модель подчёркивала единство государства и веры, а Константинополь оставался центром православной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63708"/>
            <a:ext cx="4176900" cy="25982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признакам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Западом и Востоком касались не только веры, но и устройства власти, хозяйства, образования и способов культурного обмена.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различия были устойчивыми, но каналы связи — торговля и передача знаний — существовали по обе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Средних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торговые сети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сельский Запад с городскими и транзитными зонами Востока. Особенно заметны были Средиземноморье, Чёрное море и направления Шёлкового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местного хозяйства, тем важнее были дальние торговые связи и города-посредники.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курса истории Средних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правовые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право складывалось из обычая, королевских указов и церковных норм. Оно было разнородным, поэтому на одной территории могли действовать разные правила и судебные практики.
</a:t>
            </a:r>
            <a:endParaRPr lang="en-US" sz="979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Византии юридическая культура опиралась на римское наследие и кодификацию Юстиниана. Законы были важны как часть государственного порядка и как средство укрепления имперской власти.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и 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мире шариат, деятельность судебных учёных и торговые договоры создавали более единый правовой язык. Он помогал регулировать и повседневную жизнь, и дальнюю торговлю.
</a:t>
            </a:r>
            <a:endParaRPr lang="en-US" sz="97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управление обществом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монастырской библиотеке переписывают книгу при слабом свете лампады, а рядом ученик вслух повторяет латинский текст. Так в раннесредневековой Европе сохранялись грамматика, богословие и память о прошлом.
</a:t>
            </a:r>
            <a:endParaRPr lang="en-US" sz="121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университета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Болонье и Париже спорят о праве, в Оксфорде — о логике и богословии. Университеты сделали знание публичным и превратили учёбу в особый путь для горожан и духовенства.
</a:t>
            </a:r>
            <a:endParaRPr lang="en-US" sz="130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книг и переводов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и Кордове работают библиотеки, переводчики и учёные. Через книги, комментарии и наблюдения они связывали античное наследие с новыми открытиями и передавали знания дальше — в Европу и за её пределы.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 монастырях, университетах и библиотеках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в повседневной жизни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города нередко росли вокруг ярмарок, портов и ремесленных кварталов. Здесь формировались цехи, усиливалось разделение труда и появлялись новые способы городской самоорганизации.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основой жизни оставался земледельческий труд. Крестьяне зависели от землевладельцев по-разному, но общий ритм определяли посев, сбор урожая и постоянная нехватка ресурсов.
</a:t>
            </a:r>
            <a:endParaRPr lang="en-US" sz="125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крупные города чаще совмещали несколько функций сразу: они были резиденциями власти, местами паломничества и узлами дальних торговых путей. Их значение выходило далеко за пределы местного рынка.
</a:t>
            </a:r>
            <a:endParaRPr lang="en-US" sz="1141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зависимости и владения землей различались от региона к региону: на Западе преобладали феодальные отношения, а на Востоке сильнее ощущались государственный контроль, налог и административное управление.
</a:t>
            </a:r>
            <a:endParaRPr lang="en-US" sz="12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культура: от быта к обмену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на Востоке одежда отражала климат, сословие и доступность тканей: шерсть и лен были обычны на Западе, а на Востоке шире использовали хлопок и более легкие материалы.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вкусы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тоже отличалось. В западноевропейском рационе важнейшими оставались хлеб, каши, вино и мясо, тогда как восточные рынки предлагали рис, специи, сахар и цитрусовые.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связывали разные регионы через обмен товарами и технологиями. Ткачество, обработка металла и изготовление керамики создавали продукцию, востребованную и на местных рынках, и в дальних торговых центрах.
</a:t>
            </a:r>
            <a:endParaRPr lang="en-US" sz="13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от столкновения к обмену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соединяли вооруженное противостояние, торговые контакты и культурные заимствования в Восточном Средиземноморье.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 посредник между регионами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сохранял античную городскую традицию, когда многие западные центры только перестраивали свою жизнь после распада Римской империи. Через него проходили тексты, посольства и образцы искусства.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исламским Востоком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купцы и дипломаты поддерживали регулярные контакты с мусульманскими державами. Это делало империю важным посредником не только в политике, но и в торговле.
</a:t>
            </a:r>
            <a:endParaRPr lang="en-US" sz="113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славянским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связывала славянские земли с Средиземноморьем: из Византии шли христианство, письменность и художественные традиции, оказавшие долгосрочное влияние на соседние народы.
</a:t>
            </a:r>
            <a:endParaRPr lang="en-US" sz="1117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1453 года византийское наследие не исчезло: оно продолжилось в православии, праве, иконописи и представлениях о власти, которые повлияли на Восточную Европу.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традиция исламского мира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сохраняли и комментировали античные тексты, не ограничиваясь простым переписыванием. В Багдаде, Дамаске, Кордове и Толедо перевод стал основой для новых исследований.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астрономия получили практическое развитие: совершенствовались вычисления, наблюдения неба и инструменты, среди которых особенно важной стала астролябия.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опиралась на опыт врачей, наблюдения и систематизацию знаний. В исламском мире создавались труды, которыми затем пользовались европейские школы и университеты.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арабоязычную среду Европа познакомилась с алгеброй, новыми научными терминами и методами рассуждения, что ускорило интеллектуальное развитие позднего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двигатель городского роста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были не эпизодом, а постоянной инфраструктурой Средневековья. Через них города богатели, а купцы накапливали капитал и опыт.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товары проходили через одни и те же узлы обмена, поэтому рост городов и развитие кредита шли вместе с расширением дальних маршрутов.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темы; без статистических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и новая связность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экспансия XIII века связала пространства от Восточной Европы до Китая, изменив маршруты движения людей, товаров и информации.
</a:t>
            </a:r>
            <a:endParaRPr lang="en-US" sz="2539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канала средневекового обмена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разрушали города и усиливали взаимную враждебность, но одновременно открывали европейцам новые способы осады, фортификации и организации войска.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помогала договариваться о перемириях, выкупе, посольствах и союзах. Даже в условиях конфликта государства нуждались в посредниках и письменных соглашениях.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приносила пряности, ткани, металлы и деньги, а вместе с ними — привычку к дальнему обмену, кредиту и работе с партнерами из других культур.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текстов показывают, что знания редко двигались в одном направлении: идеи перерабатывались, уточнялись и включались в новую интеллектуальную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считают условной границей между античностью и Средневековьем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обычно считают условной границей между античностью и Средневековьем: он показывает перелом, но не отменяет преемственности и постоянных контактов с Востоком.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историография, связанная с падением Западной Римской империи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как пространство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нельзя свести к разделению на «чужие» цивилизации. Запад и Восток различались по устройству власти, религии и праву, но постоянно были связаны войной, торговлей, дипломатией и знанием.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2026-07-26T15:11:56Z</dcterms:created>
  <dcterms:modified xsi:type="dcterms:W3CDTF">2026-07-26T15:11:56Z</dcterms:modified>
</cp:coreProperties>
</file>