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музыке и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линий звучат и видны одновременно — в музыке и в картине.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есть в хоре, каноне, у Баха, а в живописи — в многофигурных картинах, фресках и иконах. Ее легко узнать по нескольким линиям, действиям и смысловым центрам без одного единственного фокуса.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полифония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полифоническим формам относятся канон, инвенция и фуга. В них особенно заметно, как одна тема может повторяться, изменяться и соединяться с другими голосами.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музыке — это звучание двух и более самостоятельных мелодий. У каждой из них свой ритм, направление и характер, поэтому они не сливаются в одну линию.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должен следить не только за главной темой, но и за тем, как голоса отвечают друг другу. Именно это создает ощущение разговора между мелодиями.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музыке: несколько мелодий вместе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496" y="3348634"/>
            <a:ext cx="24053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полифония выглядит в живописи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важны не один персонаж, а сразу несколько действующих лиц. Каждый из них добавляет свою часть смысла и помогает увидеть событие целиком.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Передний, средний и дальний планы заставляют взгляд двигаться по изображению. Так зритель постепенно собирает общий сюжет из отдельных фрагментов.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рук, повороты голов и взгляды персонажей связывают части картины между собой. Благодаря этому создается ощущение внутренней связи между сценами.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цвета, линии и детали помогают объединить композицию. Они направляют внимание зрителя и делают изображение цельным, даже если в нем много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376315"/>
            <a:ext cx="4328400" cy="28091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полифония проявляется в двух видах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полифония слышится, а в живописи читается: в обоих случаях важны самостоятельные части и общее единство.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музыкальной и живописной полифонии по школьным примерам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живопись: что у них общего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жил в 1685–1750 годах и писал для органа, хора и клавира. Его произведения помогают услышать, как несколько голосов могут существовать рядом, не мешая друг другу.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— мастер многоголосия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музыка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известных сочинений — «Хорошо темперированный клавир», «Искусство фуги», инвенции и хоралы. В них особенно ясно видно, как многоголосие превращается в стройное и точное целое.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произведении эти элементы работают вместе, поэтому полифония воспринимается не по отдельности, а сразу целым звуковым рисунком.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заметнее всего, но именно сочетание ритма, тембра, гармонии и движения делает многоголосие узнаваемым.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музыкальных признаков полифонии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ощущение полифонии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музыке Средневековья и Возрождения
</a:t>
            </a:r>
            <a:endParaRPr lang="en-US" sz="2725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формы многоголосия появились в европейском церковном пении. Несколько голосов начали исполнять разные линии, и музыка стала звучать объемнее.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эпоху полифония особенно развилась в хоровой музыке. Композиторы стали точнее выстраивать связь между голосами и добиваться выразительного звучания.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 стало важной частью профессиональной композиторской музыки. Оно закрепилось как один из главных способов строить сложные музыкальные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картине каждый участок может рассказывать о своем действии. Один персонаж что-то делает на переднем плане, а рядом и дальше происходят другие события.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Многофигурная картина как полифоническое произведение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не может понять такую работу с одного взгляда. Он переводит внимание от одной группы фигур к другой и постепенно собирает весь сюжет.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поз, направлений и цветовых деталей связывают эпизоды между собой. Благодаря этому разные части изображения не распадаются, а работают как единая композиция.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это видно в полотнах с бытовыми сценами и множеством персонажей. Там картина похожа на несколько связанных историй, размещенных в одном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полифонический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отдельные элементы превращаются в цельное многослойное произведение.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фуги и многофигурной композиции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фуге сначала звучит одна тема, а затем к ней присоединяются другие голоса. В картине похожую роль играет первый заметный мотив: фигура, линия или цвет, который направляет взгляд зрителя.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остаются самостоятельными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голос в фуге ведёт свою мелодическую линию и не растворяется в общем звучании. В многофигурной композиции отдельные сцены тоже читаются самостоятельно, хотя все вместе образуют единый замысел.
</a:t>
            </a:r>
            <a:endParaRPr lang="en-US" sz="1315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Перекличка создаёт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голоса отвечают друг другу, повторяя и изменяя тему. В живописи такую перекличку делают одинаковые позы, направления взглядов, ритм фигур и повторяющиеся цветовые акценты.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важнее случайности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фуге, и в многофигурной картине нет хаоса: все элементы связаны общим порядком. Благодаря этому зритель или слушатель воспринимает произведение как цельное и продуманное.
</a:t>
            </a:r>
            <a:endParaRPr lang="en-US" sz="13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как рассказ сразу о многом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иконе один сюжет часто соединяется с другим: рядом могут быть святые, ангелы, символы и важные детали события. Зритель не читает изображение по одному фрагменту, а постепенно собирает его смысл из нескольких уровней.
</a:t>
            </a:r>
            <a:endParaRPr lang="en-US" sz="97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Фреска, в которой есть и земное, и небесное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росписи стены художник может показать людей, здания, облака и сияние одновременно. Так на одном изображении соединяются обычная жизнь и духовный смысл, а взгляд движется от одной группы фигур к другой.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как целая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храмовой росписи нередко рядом размещают разные эпизоды одного повествования. Один жест продолжает другой, детали повторяются, а композиция помогает увидеть не отдельный момент, а цельный и связный рассказ.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религиозное искусство показывает несколько смыслов сразу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измерения, а учебное сравнение выразительных приёмов в двух искусствах.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искусства используют повтор и контраст, но музыка сильнее раскрывает самостоятельность голосов, а живопись — многослойность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«Полифония в музыке и живописи»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приёмов в музыке и живописи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 полифонии — различие линий. Голоса или части картины не должны быть одинаковыми: именно их разность делает произведение живым и помогает увидеть несколько смысловых центров.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согласие в полифонии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удерживать внимание. Если в произведении есть разные тембры, позы, жесты или планы, зритель и слушатель легче замечают, как элементы отвечают друг другу и дополняют общий образ.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условие — согласование. В музыке голоса соединяются по ритму и тональности, а в живописи — по цвету, масштабу и направлению линий, чтобы не разрушать целостность композиции.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становится выразительной только тогда, когда различия работают на единство. Тогда многоголосие или многофигурность воспринимаются не как беспорядок, а как продуманная художественная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8655"/>
            <a:ext cx="4296900" cy="20283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из музыки и живописи, где особенно заметны многослойность и самостоятельность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полифония возможна и в звучании, и в изображении: в одном случае слышны голоса, в другом — читаются сцены и смысловые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произведения мировой культуры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с полифоническими чертами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линий нужно удерживать одновременно, чтобы услышать или увидеть полифонию.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распределяется между несколькими элементами, развивается наблюдательность и память. Это помогает замечать связи между темами в музыке и деталями в картине.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полифонического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подходит и для музыки, и для картины с несколькими сюжетами.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плакат или обложка часто объединяет заголовок, изображение, знак и фон. Каждый элемент читается отдельно, но вместе они создают цельное сообщение и направляют внимание зрителя.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современном искусстве и дизайне
</a:t>
            </a:r>
            <a:endParaRPr lang="en-US" sz="2947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комиксе, клипе или цифровом коллаже несколько планов могут существовать одновременно. Такой приём делает работу многослойной: её можно рассматривать долго и каждый раз замечать новые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искусства строят образ из нескольких равноправных элементов, поэтому их удобно сравнивать по общим художественным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один: разные линии могут быть самостоятельными, но именно их согласованность создаёт цельное произведение.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«Полифония в музыке и живописи»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и живопись в полифонии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делает искусство многогранным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учит слышать и видеть сразу несколько линий, не теряя общего смысла. Именно поэтому музыка и живопись в многослойных произведениях так похожи.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2026-05-24T23:08:09Z</dcterms:created>
  <dcterms:modified xsi:type="dcterms:W3CDTF">2026-05-24T23:08:09Z</dcterms:modified>
</cp:coreProperties>
</file>