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52800" y="4422575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понятия счастья через призму философии, психологии и культуры; актуальность для старшеклассников.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352800" y="524625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урока: «Happiness is…» — современные подходы и значения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«happiness» охватывает эмоциональное и философское содержание, связываясь с самореализацией и качеством жизни. Через литературу и коммуникацию тема расширяет языковые и критические навыки.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Счастье в английском языке и культуре: основные аспекты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понятия в английском языке — joy, contentment и pleasure — подчеркивают разные аспекты положительных эмоций.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определения связывают счастье с комплексом эмоций, жизненных условий и индивидуального восприятия мира.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Счастье рассматривается как устойчивое внутреннее ощущение удовлетворения и радости, не зависящее от сиюминутных обстоятельств.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определения счастья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передачи радости и счастья широко используют смайлики, радуги и солнце, что создаёт визуальное чувство оптимизма и лёгкости.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Смайлы и яркие цвета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учебниках часто присутствуют изображения улыбающихся людей и праздничных сцен, укрепляющих положительные ассоциации с темой.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 счастливых моментов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близких людей иллюстрируют социальный аспект счастья, подчеркивая важность межличностных связей для эмоционального благополучия.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друзья как символы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и символы счастья в англоязычной культуре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happy, delighted и joyful описывают разные оттенки положительных эмоций, противопоставленные словам miserable и sad.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happily, joyfully и sadly позволяют выражать степень и способ проявления счастья или печали.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Конструкции с to be, например, «to be happy about», часто используются вместе с вопросами типа «What makes you happy?» для практики коммуникации.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Идиоматические выражения, такие как «over the moon» и «on cloud nine», придают разговорам эмоциональную насыщенность и оригинальность.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1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Словарные и грамматические особенности темы счастья
</a:t>
            </a:r>
            <a:endParaRPr lang="en-US" sz="289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учитывает межличностные отношения, семейную поддержку, учебную нагрузку и чувство общности.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Финляндия лидирует по уровню удовлетворённости, что подтверждает влияние социальной поддержки и качества жизни.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OECD, 2023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сравнение счастья школьников (OECD, 2023)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237107"/>
            <a:ext cx="3682800" cy="32368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30787" y="1237107"/>
            <a:ext cx="3682800" cy="32368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10849" y="1237107"/>
            <a:ext cx="3682800" cy="32368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450575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«Happiness can be found even in the darkest of times» подчёркивает надежду и свет даже в трудных обстоятельствах.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52279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Цитаты из романа «Гарри Поттер»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4230637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Героини её романов испытывают радость через любовь и самопознание, что делает счастье личным достижением.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232341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Счастье в произведениях Джейн Остин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8010699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YA-романах описываются моменты самопринятия и дружбы как ключевые источники счастья, актуальные для подростковой аудитории.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8012403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литература для подростков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образы счастья на английском языке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1875075"/>
            <a:ext cx="5955300" cy="297765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среди старшеклассников, 2023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счастье подростков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старшеклассников выявил главные источники счастья по важности.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Межличностные отношения особенно важны для чувства счастья среди подростков.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травли и стрессовых факторов в учебе играет ключевую роль в эмоциональном здоровье подростков.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устойчивости (resilience) и умение управлять эмоциями помогают подросткам сохранять позитивный настрой и строить крепкие отношения.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Здоровая самооценка и поддержка сверстников способствуют устойчивому ощущению счастья и личного благополучия.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основы счастья подростков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7088" y="2521323"/>
            <a:ext cx="1877700" cy="1815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62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предоставляют возможность для позитивного общения и обмена успехами, но могут вызывать зависимость и снижать самооценку.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4037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Ответственное использование гаджетов позволяет сохранять баланс между виртуальной и реальной жизнью, поддерживая внутреннюю гармонию и эмоциональное здоровье.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современных технологий на ощущение счастья
</a:t>
            </a:r>
            <a:endParaRPr lang="en-US" sz="291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85725" y="19669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Великобритании счастье часто связывают с личными успехами и достижениями, подчёркивая индивидуальное развитие и самореализацию как ключевые ценности жизни.
</a:t>
            </a:r>
            <a:endParaRPr lang="en-US" sz="1500" dirty="0"/>
          </a:p>
        </p:txBody>
      </p:sp>
      <p:sp>
        <p:nvSpPr>
          <p:cNvPr id="8" name="Text 1"/>
          <p:cNvSpPr txBox="1"/>
          <p:nvPr/>
        </p:nvSpPr>
        <p:spPr>
          <a:xfrm>
            <a:off x="1585725" y="3111488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российской культуре счастье традиционно воспринимается через призму семьи, дружеских отношений и коллективных связей, придавая большое значение социальной поддержке.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1585725" y="4256007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установки формируют разные ожидания и способы достижения счастья, отражая исторические и социальные особенности каждого общества.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585725" y="54005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обеих стран испытывают влияние этих традиций, что выражается в формировании различных жизненных ориентиров и представлений о благополучии.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различия в восприятии счастья (Сравнение UK–Россия)
</a:t>
            </a:r>
            <a:endParaRPr lang="en-US" sz="241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7150" y="3086950"/>
            <a:ext cx="31146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Доброжелательная атмосфера в школе и поддержка педагогов способствуют развитию чувства безопасности и удовлетворённости среди учащихся, что значительно повышает их эмоциональный комфорт.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4541750" y="3086950"/>
            <a:ext cx="3199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Специализированные программы эмоционального воспитания и участие в кружках помогают школьникам раскрыть свои таланты и найти единомышленников, формируя позитивные социальные связи.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8252625" y="3086950"/>
            <a:ext cx="3214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Открытый диалог о переживаниях и чувствах стимулирует развитие эмоциональной зрелости и готовит подростков к осознанному управлению своим внутренним состоянием.
</a:t>
            </a:r>
            <a:endParaRPr lang="en-US" sz="1500" dirty="0"/>
          </a:p>
        </p:txBody>
      </p:sp>
      <p:sp>
        <p:nvSpPr>
          <p:cNvPr id="6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счастье: вклад школьной среды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7088" y="2521323"/>
            <a:ext cx="1877700" cy="1815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62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физическая активность, качественный сон и сбалансированное питание укрепляют общее состояние организма, способствуют улучшению настроения и устойчивости к стрессам у подростков.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4037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Согласно данным ВОЗ, подростки, занимающиеся спортом не менее трёх раз в неделю, значительно чаще оценивают свою жизнь как счастливую и полноценную, что подчеркивает важность здорового образа жизни.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и образ жизни: влияние на ощущение счастья
</a:t>
            </a:r>
            <a:endParaRPr lang="en-US" sz="295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Эмпатия и умение выражать чувства способствуют укреплению межличностных отношений, создавая атмосферу доверия и поддержки в социальном окружении.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Англоязычные образовательные программы включают упражнения по развитию self-awareness, self-management и relationship skills, что помогает подросткам лучше понимать и контролировать свои эмоции.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осознанности и саморегуляции позволяют подросткам эффективнее справляться с эмоциональными трудностями и поддерживать оптимистичный настрой.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Эмоциональный интеллект: как управлять своим счастьем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часто ориентируются на кумиров среди ровесников и учителей, чей пример вдохновляет их развивать положительные качества и ставить жизненные цели.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сверстников и учителей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современном мире значительную роль играют интернет-лидеры, такие как Грета Тунберг, чьи активные позиции по важным вопросам мотивируют молодежь к действиям и самосовершенствованию.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Интернет-лидеры мнений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из литературных произведений и культурных медиа становятся источниками вдохновения, демонстрируя примеры стойкости, доброты и радости, что поддерживает стремление к счастью.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литературы и культуры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Role models и счастье: кого выбирают подростки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‘be on top of the world’ выражает чувство сильного счастья и успеха, часто употребляется в формальном и разговорном английском языке.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‘walk on air’ обозначает состояние лёгкости и радости, порой используется для описания чувства влюблённости или значимых событий.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‘In seventh heaven’ передает глубочайшее удовлетворение и восторг, встречается в литературе и повседневной речи для эмоционального окрашивания.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‘A bundle of joy’ – устойчивое выражение для обозначения новорожденного ребёнка как символа счастья и надежды, активно применяется в различных социальных контекстах.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счастья: устойчивые выражения и идиомы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Наблюдается снижение удовлетворённости в подростковом возрасте 14–15 лет, связанное с учебным стрессом и самоопределением, с последующим ростом к позднему подростковому периоду.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семьи и школы оказывает стабилизирующее влияние, помогая подросткам преодолевать вызовы и повышать уровень счастья в зрелом подростковом возрасте.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исследований школ Великобритании и России, 2022 год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возрастом и уровнем счастья (по данным UK и РФ, 2022)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 о невозможности быть счастливым во время учёбы основывается на стрессе, но исследования показывают, что успешное управление временем снижает негативное воздействие.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Представление о том, что другие всегда счастливее, порождает зависть и неудовлетворённость, в то время как реальные выводы подтверждают индивидуальность и изменчивость счастья.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Существуют заблуждения, что счастье состоит в постоянных удовольствиях, что не соответствует реальности эмоциональных состояний и жизненных обстоятельств.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мифы о счастье среди подростков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450" y="1380407"/>
            <a:ext cx="11135100" cy="4817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0825" y="3208825"/>
            <a:ext cx="4864800" cy="16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Написание эссе ‘What makes me happy?’ способствует развитию навыков самовыражения и английского словарного запаса через личный опыт и рефлексию.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6406375" y="3208898"/>
            <a:ext cx="5262600" cy="16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высказываний известных личностей, таких как Аристотель, помогает формировать аргументированное мнение и улучшать навыки критического мышления на английском языке.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по теме ‘Happiness is…’ для школьников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Счастье предстает сложным феноменом, требующим понимания социальных, культурных и эмоциональных аспектов, а знание английского языка расширяет возможности его осмысления и достижения.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Счастье как основа гармоничного развития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2026-05-07T19:45:37Z</dcterms:created>
  <dcterms:modified xsi:type="dcterms:W3CDTF">2026-05-07T19:45:37Z</dcterms:modified>
</cp:coreProperties>
</file>