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контрастов: от пустынь и саванн до мегаполисов и богатых ресурсов.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природа, население, ресурсы и современные проблемы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Африки определяет её климат, природное разнообразие и историческую роль на стыке путей между Европой, Азией и океанами. Именно поэтому континент всегда был важным пространством торговли, миграций и политического влияния.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системе мировых связей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физико-географические регионы Африки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сочетаются Сахара, Атласские горы и средиземноморское побережье. Регион резко выделяется сухостью внутренних районов и более мягкими условиями на побережье.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плато соседствуют с пустынями Намиб и Калахари, а также с горными областями. Контрасты природы особенно заметны на сравнительно небольшой территории.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выделяется Восточно-Африканским рифтом, высокими плато и вулканическими районами. Рельеф отличается тектонической активностью и большим разнообразием высот.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охватывает бассейн Конго и обширные влажные экваториальные леса. Высокая увлажнённость и плотная растительность создают здесь особую природную среду.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Африка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части материка характерны влажные берега, саванны и густонаселённые территории. Природные условия здесь тесно связаны с рекой Нигер и сезонностью осадков.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Африки и основные природные зоны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Африки лежит в тропических и экваториальных широтах, поэтому здесь преобладают высокие температуры. Широтная зональность выражена очень чётко.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и на нагорьях климат заметно прохладнее, чем на равнинах. С увеличением высоты меняются условия увлажнения, растительность и хозяйственная деятельность.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полупустыни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обширные территории к северу и югу от экваториальных лесов, а засушливые зоны Сахеля, Намибии и Ботсваны переходят в полупустыни и пустыни.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Конго распространены влажные леса с богатым биоразнообразием. Они играют важную роль в круговороте влаги и поддержании климата региона.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крупнейшая жаркая пустыня мира, занимающая около 9,2 млн км². Её огромные пространства формируют образ материка и сильно влияют на расселение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означает высокий будущий спрос на образование, рабочие места и городскую инфраструктуру, особенно в быстро растущих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потенциал Африки огромен, но без инвестиций в социальную сферу он может превратиться в нагрузку на экономику.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 населению: оценки ООН и национальные статистические службы, 2023–2024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Африки: быстрый рост и очень молодая структура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национальных статистических служб, 2023–2024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Африки по численности населения
</a:t>
            </a:r>
            <a:endParaRPr lang="en-US" sz="2969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демографических центров помогает увидеть, где сосредоточены основные трудовые ресурсы и внутренний рынок.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населению страны сосредоточены в Западной и Северо-Восточной Африке, где особенно велика роль крупных городов и 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66705"/>
            <a:ext cx="316800" cy="253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72350"/>
            <a:ext cx="316800" cy="28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92075"/>
            <a:ext cx="316800" cy="28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0525" y="5710625"/>
            <a:ext cx="24255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Африки и процессы урбанизации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Каир, Лагос, Киншаса, Йоханнесбург и Найроби формируют ядра городской жизни материка. Именно здесь сосредоточены управление, торговля и основные транспортные узлы.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опережает строительство доступного жилья. В результате расширяются окраины, а часть населения живёт в районах с ограниченной инфраструктурой.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 спрос на воду, электроэнергию и транспорт. Во многих городах эти системы развиваются медленнее, чем численность жителей.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притягивают промышленность, сферу услуг, образование и торговлю. Здесь быстрее появляются новые рабочие места и возможности для малого бизнеса.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именно города становятся центрами цифровой экономики, стартапов и внутренней миграции, соединяя молодёжь с рынком современных профессий.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один из самых языково разнообразных регионов мира. Наряду с арабским, английским и французским широко используются суахили, хауса и амхарский, а рядом с ними сохраняются тысячи местных языков и диалектов.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тысяч языков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христианство распространены очень широко, но во многих обществах сохраняются традиционные верования, ритуалы и местные формы духовной культуры. Такое сосуществование создаёт сложную и живую религиозную карту материка.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традиции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танцы, устное творчество, одежда, орнаменты и архитектура отражают историю народов Африки. Внешне очень разные культурные районы объединяет сильная связь с местной средой и памятью предков.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наследие и современность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религии и культурное многообразие Африки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ресурсы влияют на хозяйство стран Африки
</a:t>
            </a:r>
            <a:endParaRPr lang="en-US" sz="2906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добычи сырья к доходам, а затем к необходимости диверсификации экономики.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ресурсы континента особенно важны для энергетики, электроники, ювелирной отрасли и производства аккумуляторов.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остаётся ключевым поставщиком сырья, но долгосрочная выгода возрастает там, где развивается переработка и локальная промышленность.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обзоры и отраслевые сводки по добыче, 2023–2024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Африки и их мировое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преобладание дождевого земледелия делает продовольственную безопасность особенно нестабильной: один сезон с дефицитом осадков может резко сократить урожай и доходы сельских семей.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23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данные по rainfed agriculture в странах к югу от Сахары
</a:t>
            </a:r>
            <a:endParaRPr lang="en-US" sz="1232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2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pPr algn="ctr" indent="0" marL="0">
              <a:lnSpc>
                <a:spcPct val="120004"/>
              </a:lnSpc>
              <a:buNone/>
            </a:pPr>
            <a:r>
              <a:rPr lang="en-US" sz="8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сельскохозяйственных угодий в странах к югу от Сахары зависят от дождей, поэтому урожаи особенно уязвимы к засухам и климатическим колебаниям.
</a:t>
            </a:r>
            <a:endParaRPr lang="en-US" sz="33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Африки как основа жизни и хозяйства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обеспечивают города и сельские районы питьевой водой, поддерживают орошение и помогают выживать засушливым территориям, где дождей недостаточно для устойчивого земледелия.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и Конго во многих районах служат природными транспортными коридорами. По ним перевозят людей, продовольствие и сырьё, особенно там, где дорожная сеть развита слабо.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производство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воды, пороги и большие перепады высот создают условия для гидроэнергетики. Именно поэтому реки Замбези и Конго имеют высокое значение для электроснабжения и промышленности.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климат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Виктория, Танганьика и Малави поддерживают рыболовство, местное водоснабжение и смягчают климатические условия побережий, но их состояние зависит от уровня осадков и хозяйственной нагрузки.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данные: Britannica, Encyclopaedia.com, национальные географические материалы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Африки и их хозяйственное значение
</a:t>
            </a:r>
            <a:endParaRPr lang="en-US" sz="3197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реки Африки выполняют не только природную, но и стратегическую хозяйственную функцию.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 Конго особенно важны для водоснабжения и земледелия, а Нигер и Замбези усиливают транспортное и энергетическое развитие регионов. Оранжевая река дополняет этот каркас в южной части материка.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6327"/>
            <a:ext cx="218400" cy="22544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Африки и региональные объединения
</a:t>
            </a:r>
            <a:endParaRPr lang="en-US" sz="2981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представлены республики, монархии и островные государства. Такое разнообразие отражает сложную историю региона и разные модели государственного устройства, сложившиеся после деколонизации.
</a:t>
            </a:r>
            <a:endParaRPr lang="en-US" sz="1456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государств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союз, ЭКОВАС, САДК и Восточноафриканское сообщество помогают странам согласовывать торговлю, безопасность и инфраструктурные проекты, снижая издержки изолированного развития.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границы во многих случаях были проведены без учёта этнического расселения. Это создаёт долгосрочные проблемы для внутренней стабильности, распределения ресурсов и управления приграничными территориями.
</a:t>
            </a:r>
            <a:endParaRPr lang="en-US" sz="1434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колониальной эпохи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особенно важны там, где проблемы выходят за рамки одной страны: миграция, водные бассейны, конфликты и транспортные коридоры требуют согласованных действий соседей.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стран Африки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бедности, социальной уязвимости и структурных ограничений развития, а также показывает точки возможных реформ.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технологии и цифровые изменения в Африке
</a:t>
            </a:r>
            <a:endParaRPr lang="en-US" sz="3163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мобильного интернета меняет повседневную жизнь: люди получают доступ к образованию, банковским услугам и информации быстрее, чем через традиционную инфраструктуру, особенно в удалённых районах.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Мобильный доступ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Кении, Нигерии и Южной Африке активно развиваются мобильные платежи. Они упрощают повседневные расчёты, поддерживают малый бизнес и расширяют финансовую доступность для населения.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платежи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исследовательские центры работают над вакцинами, климатическим мониторингом и технологиями адаптации сельского хозяйства к засухам, связывая науку с практическими потребностями общества.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Прикладная наука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 сближать крупные города и сельскую местность: цифровые сервисы улучшают связь, доступ к рынкам и управление ресурсами, хотя неравенство в доступе ещё сохраняется.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разрыва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потоки концентрируются вокруг природных и культурных символов, которые формируют узнаваемый образ Африки и поддерживают занятость в транспорте, гостиничном деле и сфере услуг.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опираются на уникальное наследие и ландшафты, поэтому туризм становится важным способом диверсификации экономики и привлечения валюты.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перечисленным в плане туристическим направлениям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источник доходов и международной известности
</a:t>
            </a:r>
            <a:endParaRPr lang="en-US" sz="31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климатическая уязвимость Африки
</a:t>
            </a:r>
            <a:endParaRPr lang="en-US" sz="2613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Сахеле развивается проект «Великая зелёная стена», направленный на сдерживание опустынивания, восстановление почв и поддержку местных сообществ.
</a:t>
            </a:r>
            <a:endParaRPr lang="en-US" sz="1688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дальнейшем изменении климата под угрозой окажутся саванны, леса бассейна Конго, прибрежные зоны и запасы пресной воды, что потребует адаптации хозяйства.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деградация почв и нехватка воды уже снижают урожайность и усиливают давление на города, пастбища и природные экосистемы.
</a:t>
            </a:r>
            <a:endParaRPr lang="en-US" sz="17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мировой экономике и международных связях
</a:t>
            </a:r>
            <a:endParaRPr lang="en-US" sz="2966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остаются поставщиками нефти, металлов, продовольствия и сельскохозяйственного сырья. Это приносит валюту, но часто закрепляет зависимость от внешних рынков и колебаний цен.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и урбанизация расширяют внутренний спрос на товары, услуги, жильё и транспорт. Поэтому Африка всё заметнее привлекает международные компании и инвесторов.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сбыта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стремятся развивать переработку, логистику, энергетику и сферу услуг, чтобы увеличивать добавленную стоимость внутри региона, а не ограничиваться только добычей и вывозом сырья.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экономики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играет растущую роль в гуманитарных, образовательных и инфраструктурных проектах. Сотрудничество усиливается через региональные объединения, двусторонние соглашения и участие в глобальных цепочках поставок.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сочетает богатые ресурсы, молодое население и культурное разнообразие, но её развитие зависит от образования, инфраструктуры, эффективного управления и адаптации к климатическим рискам.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 возможностей, требующий устойчивых решений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2026-06-03T04:06:41Z</dcterms:created>
  <dcterms:modified xsi:type="dcterms:W3CDTF">2026-06-03T04:06:41Z</dcterms:modified>
</cp:coreProperties>
</file>