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изучается в теме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медиа, правила, инструкции и союз wenn в одном разделе.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тема нужна в 7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ежедневно используют мессенджеры, видео, игры и поиск информации. На немецком важно уметь кратко сказать, что разрешено, что запрещено, как действовать по шагам и как связать действие с условием или временем.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30275"/>
            <a:ext cx="257400" cy="22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медиа: ключевая лексика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Handy, der Computer и das Tablet помогают называть основные цифровые устройства, с которыми школьник работает дома и в классе, когда пишет, ищет материалы или смотрит учебные видео.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das Internet, die App, die Seite и die Suche нужна, чтобы говорить о работе в сети: открыть приложение, найти информацию, перейти на страницу или выполнить задание онлайн.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Nachricht, schicken, chatten и anmelden описывают обычное общение в сети. С их помощью легко сказать, что ученик отправляет сообщение, входит в аккаунт или переписывается с одноклассником.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Медиа-контент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Video, das Spiel, speichern и löschen подходят для описания того, что смотрят, загружают, сохраняют или удаляют. Они особенно полезны в школьных цифровых заданиях.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der Bildschirm, das Passwort, die Tastatur, die Maus, das Konto и die Datei помогает говорить о входе в систему, защите данных и работе с файлами на компьютере или планшете.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и действия в цифровой среде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 разных устройствах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смартфоне обычно пишут сообщения, на компьютере ищут информацию и открывают страницы, а на планшете смотрят видео и выполняют задания. Важно сразу связывать действие с нужным устройством.
</a:t>
            </a:r>
            <a:endParaRPr lang="en-US" sz="1167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 в учебной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цифровом уроке ученик может открыть приложение, кликнуть по ссылке, сохранить файл или отправить сообщение. Для иллюстрации подойдут ноутбук, планшет, смартфон, наушники и экран с иконками приложений.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 нельзя: базовые формулы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коротко выражать разрешение и запрет в типичных школьных и домашних ситуациях.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 запрет выражаются кратко и по ситуации; чаще всего используются формы dürfen и отрицание nicht.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немецкому языку,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разрешения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du darfst используется, когда разрешение относится к одному человеку. Так можно сказать: du darfst das Handy benutzen или du darfst fragen, wenn du etwas nicht verstehst.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ihr dürft подходит для группы. Она удобна в классе и дома: ihr dürft im Internet suchen, ihr dürft die Datei speichern, wenn die Aufgabe schon klar ist.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man darf выражает общее правило. Её используют для школьных и сетевых норм: man darf im Unterricht Fragen stellen, man darf vorsichtig mit чужими Daten umgehen.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запрета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du darfst nicht показывает, что действие запрещено для одного человека. В таких фразах часто встречаются глаголы spielen, schreiben, filmen или posten, если это нарушает правила.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ihr dürft nicht нужна, когда запрет относится к группе. Например: ihr dürft nicht stören, ihr dürft nicht chatten или ihr dürft nicht laut sprechen во время урока.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man darf nicht выражает общее правило для всех. Она особенно важна там, где речь идёт о безопасности, личных данных и уважении к другим людям.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фраза с dürfen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 утверждении и отрицании.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 классе: тихо и по делу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телефон, но он в беззвучном режиме. Учитель напоминает, что устройство используют только тогда, когда это нужно для задания. Так школьники учатся не отвлекаться и уважать общий рабочий ритм.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данные — не для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фото или сообщения ученик проверяет, не видно ли на экране личной информации. Если на снимке есть одноклассники, сначала спрашивают разрешение. Это простое правило защищает частную жизнь и учит ответственности.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чат вместо 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чате пишут коротко, ясно и без лишних сообщений. Если нужно передать важную информацию, формулируют точно и без спешки. Такой цифровой этикет помогает всем быстро понять смысл и не создавать путаницу.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 цифровой этикет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по шагам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 приложение или страницу и войди в аккаунт, если это требуется. Первый шаг задаёт порядок всей цифровой задачи.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нужный файл, чат или кнопку. Действие должно быть точным, чтобы не потерять время и не открыть лишнее.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Выполни нужное действие: напиши сообщение, загрузи файл, сохрани результат или отправь ответ. Используй короткие и ясные команды.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Zum Schluss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результат, выйди из аккаунта и закрой приложение. Последний шаг помогает завершить работу аккуратно и безопасно.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инструкция в цифровой задаче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цифровых заданий: открыть приложение, войти в аккаунт, выбрать файл или чат, выполнить действие и сохранить результат.
</a:t>
            </a:r>
            <a:endParaRPr lang="en-US" sz="9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763" y="1277800"/>
            <a:ext cx="166275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12337" y="2927725"/>
            <a:ext cx="166275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для инструкций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 потом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задают ясный порядок действий и помогают не пропустить ни одного шага. Они особенно полезны, когда нужно объяснить, как открыть приложение или начать поиск.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 после этого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связки показывают переход к следующему действию без паузы в смысле. С их помощью инструкция звучит связно и подходит для сообщений, заданий и объяснений в классе.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утром, вечером, после уроков и на перемене уточняют, когда именно выполняется действие. Они делают инструкцию точной и помогают связать её с распорядком дня.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дома, в классе и на перемене показывают, где происходит действие. Благодаря этому инструкция становится понятнее и легче применяется к реальной школьной или домашней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немецкому языку, 7 класс; схематические данные для сравнения типов активности.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подростки используют электронные медиа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сравнительные виды цифровой активности в обычный день школьника: дома, после уроков и вечером.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домашние задания заметно связаны с буднями, а игры и видео чаще усиливаются в свободное время.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wenn: условие и время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означает «если», когда речь идёт об условии. Событие происходит только при выполнении другой ситуации, например: Wenn ich Zeit habe, lese ich Nachrichten.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может означать «когда», если говорящий описывает обычное, повторяющееся действие. В этом случае союз связывает действие с привычным моментом дня или определённой ситуацией.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всегда определяется контекстом предложения. Важно внимательно читать обе части, чтобы понять, говорит ли текст о возможном результате или о регулярном действии.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wenn часто встречается рядом с темами медиа, времени и повседневных привычек. Это делает его удобным для коротких и понятных фраз на немецком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в двух значениях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союз wenn связывает действие либо с условием, либо с моментом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wenn соединяет две части предложения, но значение меняется от контекста: условие, время или регулярность.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немецкому языку,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с wenn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ученика есть вопрос, он ищет ответ онлайн, проверяет учебный сайт или пишет сообщение однокласснику. Союз wenn помогает показать, что действие зависит от ситуации и происходит не всегда.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возникают технические трудности, например медленный интернет или забытый пароль, ученик ждёт, просит помощь или повторяет попытку. Такие фразы легко использовать дома, в школе и в электронном дневнике.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по теме «электронные медиа» для 7 класса.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грамматические модели темы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речевые модели чаще всего встречаются в теме и требуют отдельной тренировки.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формы разрешения и запрета, потому что они нужны в правилах. Инструкции и wenn дополняют тему, связывая действия и порядок шагов.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и речевые образцы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может начинаться с вопроса о разрешении: Darf ich das Handy benutzen? Затем звучит ответ: Ja, du darfst oder Nein, du darfst nicht.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инструкций подходят короткие команды вежливого тона: Mach bitte die App auf, klick auf den Link, speichere die Datei. Такие фразы понятны и в классе, и дома.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помогает связать реплику с ситуацией: Wenn du Zeit hast, schick mir die Nachricht. Так говорящий показывает условие, не перегружая предложение лишними словами.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особенно важны ясные и короткие фразы. Они помогают быстро реагировать, соблюдать правила и общаться в цифровой среде без ошибок и недоразумений.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300" y="1512375"/>
            <a:ext cx="16537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точные формулировки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dürfen вместо können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важно различать возможность и разрешение. Если речь идёт о правиле или согласии, используют dürfen, а не können, чтобы смысл был точным и естественным.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 nicht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запрете отрицание нельзя опускать. Фраза должна сразу показывать, что действие запрещено: nicht schreien, nicht posten, nicht stören. Без nicht смысл меняется полностью.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после wenn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придаточном предложении после wenn глагол ставится в конец. Это помогает строить правильные фразы и избегать смешения с русским порядком слов.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инструкций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должна состоять из коротких шагов и одного действия на каждую фразу. Слишком длинные предложения труднее понять, поэтому лучше использовать чёткие глаголы и простую последовательность.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важные речевые умения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об электронных медиа, выражать разрешение и запрет, давать пошаговые инструкции и использовать wenn для условия и времени. Так речь становится точной и понятной.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2026-05-25T02:35:03Z</dcterms:created>
  <dcterms:modified xsi:type="dcterms:W3CDTF">2026-05-25T02:35:03Z</dcterms:modified>
</cp:coreProperties>
</file>