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гидродинамических аварий: почему прорыв плотины опасен для людей и территории
</a:t>
            </a:r>
            <a:endParaRPr lang="en-US" sz="2147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волна прорыва способна за минуты изменить жизнь целого района.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гидродинамическая авария и где она возникает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Гидродинамическая авария происходит, когда вода выходит из-под контроля из-за повреждения или разрушения плотины, дамбы, шлюза или водохранилища. Наибольший риск угрожает низинам, долинам рек и поселениям ниже гидросооружений.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прорыва как главный поражающий фактор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прорыва движется очень быстро и несёт огромную силу, поэтому смывает лёгкие постройки, заборы, автомобили и элементы дорог ещё до прибытия помощи.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воды может подниматься почти мгновенно, и людям остаётся мало времени, чтобы покинуть опасную зону, взять документы и найти безопасное место.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расположен участок местности, тем раньше он оказывается под водой, а значит, тем выше риск для домов, улиц и всех, кто не успел эвакуироваться.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последствия гидродинамической аварии самые значимые
</a:t>
            </a:r>
            <a:endParaRPr lang="en-US" sz="2128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опасность затрагивает не одну сферу, а сразу жизнь людей, транспорт, энергетику и природу.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связан с инфраструктурой и жильём, потому что вода разрушает сразу несколько систем жизнеобеспечения.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гидродинамических аварий; распределение условное для наглядности.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домов, школ и других зданий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улица после схода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затопления на улице остаются грязная вода, сорванные ограждения и повреждённые автомобили. На первых этажах видны следы воды, а окна и двери часто оказываются выбитыми или деформированными.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подмывает фундамент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быстро разрушает фундамент, проникает в подвалы и портит стены. Здания теряют прочность, поэтому даже привычные дома и магазины могут стать опасными для проживания и работы.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 больницы тоже страдают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тяжело приходится школам, больницам, складам и административным зданиям. В них повреждаются инженерные сети, мебель, техника и документы, а восстановление занимает много времени.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людей и получение травм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поток и быстро растущая вода лишают человека возможности удержаться на поверхности, особенно если рядом нет твёрдой опоры или помощи спасателей.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от обломков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несёт доски, стекло, камни и другие предметы, которые могут ударить человека, вызвать порезы, ушибы и более серьёзные повреждения.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Переохлаждение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летом длительное нахождение в холодной воде быстро ослабляет организм. Человек теряет силы, хуже двигается и может не дотянуть до безопасного места.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выход из зоны бедствия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Детям, пожилым людям и людям с ограниченными возможностями особенно сложно передвигаться в воде. Им труднее сохранять равновесие и быстро уходить от потока.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последствия для населения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авария меняет быт, здоровье и повседневные привычки людей.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затрагивают не только жильё, но и здоровье, режим дня и общение с близкими.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гидродинамических аварий.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транспорта, связи и коммунальных служб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Затопление перекрывает дороги и размывает мосты, поэтому автомобили, автобусы и спецтехника не могут быстро добраться до пострадавших районов.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местах отключаются электричество, телефонная связь и интернет, из-за чего людям труднее сообщить о помощи и узнать указания спасателей.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Сбои в водопроводе и канализации создают дополнительные санитарные проблемы, особенно если вода долго стоит во дворах и подвалах.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повреждения путей доставки задерживаются продукты, лекарства и техника, а некоторые территории временно оказываются отрезанными от внешнего мира.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катастрофа после прорыва сооружения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событий при гидродинамической аварии.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прорыв способен перенести в воду мусор, нефть и удобрения, а затем надолго ухудшить качество среды и условия жизни людей.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гидродинамических аварий; число использовано как символ масштаба одной аварии.
</a:t>
            </a:r>
            <a:endParaRPr lang="en-US" sz="628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может запустить цепочку загрязнения, которая долго влияет на реки, почву и живые организмы.
</a:t>
            </a:r>
            <a:endParaRPr lang="en-US" sz="231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повреждается чаще всего при затоплении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Первыми страдают объекты, которые находятся ниже уровня воды и вдоль русел рек, поэтому ущерб быстро охватывает сразу несколько районов.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урон связан с дорогами, мостами и жильём: именно они сильнее всего нарушают повседневную жизнь и доступ к помощи.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оценка по теме «Последствия гидродинамических аварий».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людей и временное размещение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прорыва плотины людей выводят заранее, не дожидаясь подъёма воды. С собой берут документы, лекарства, тёплые вещи и всё, что нужно на первые сутки.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пункте временного размещения важно получить сухое место, питьевую воду, питание и помощь взрослых. Здесь также помогают связаться с родственниками и узнать дальнейшие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потери для региона и страны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Ремонт плотин, дорог, мостов и сетей требует больших расходов. Чем сильнее разрушения, тем больше средств нужно на восстановление.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Предприятия и магазины останавливают работу, теряют товары и сырьё. Это снижает доходы жителей и налоговые поступления в бюджет.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вода долго стоит на территории, убытки растут: портится урожай, гибнет скот, а восстановление хозяйства занимает месяцы и даже годы.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последствий для людей, природы и хозяйства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авария затрагивает разные сферы и к чему это приводит позже.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связаны между собой: разрушения вызывают эвакуацию, загрязнение воды влияет на здоровье, а остановка объектов хозяйства усиливает потери.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учебной темы.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последствия для здоровья людей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наводнения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сталкиваются с сыростью, грязной водой и отсутствием привычных бытовых условий. Это повышает риск переохлаждения и травм.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восстановления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появляются тревога, страх, плохой сон и усталость. Особенно тяжело это переживают дети, пожилые люди и те, кто потерял дом.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дни и недели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Увеличивается число простуд, кишечных инфекций и кожных заболеваний. Опасными становятся вода, пища и повреждённые помещения.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срок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помощь запаздывает, последствия для здоровья и психики могут сохраняться долго. Нужны чистая вода, медицинская помощь и поддержка.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после аварии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внимание сосредоточено на безопасности людей, а затем — на возвращении территории к обычной жизни.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начинаются спасательные и восстановительные работы, тем быстрее район возвращается к нормальной работе.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материалам учебной темы «Последствия гидродинамических аварий».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гидродинамических катастроф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Прорыв плотины Баньцяо в Китае в 1975 году стал одной из самых тяжёлых гидродинамических катастроф в истории и привёл к огромным разрушениям.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Авария на Саяно-Шушенской ГЭС в 2009 году показала, что даже крупные гидроузлы требуют постоянного контроля, надёжного обслуживания и строгой безопасности.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Разрушительные наводнения в Крымске в 2012 году затронули жилые районы, дороги и объекты инфраструктуры, вызвав серьёзные потери для жителей.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Эти примеры напоминают: опасность связана не только с водой, но и с тем, как быстро удаётся предупредить людей и организовать помощь.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уменьшают последствия аварий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Работают системы оповещения и проводятся учения по эвакуации, чтобы люди знали, куда идти и что взять с собой.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Опасные зоны стараются не застраивать, а население предупреждают заранее: даже несколько минут могут спасти жизнь и помочь взять документы и лекарства.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Регулярно проверяют плотины, дамбы и другие сооружения, чтобы вовремя заметить износ, трещины и другие опасные изменения.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во время угрозы затопления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вода поднимается быстро, нужно сразу уходить на возвышенность или в заранее определённое безопасное место. Нельзя пытаться перейти поток вброд или возвращаться за вещами.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 выходом следует отключить электричество, взять документы и лекарства, затем строго выполнять указания спасателей. Спокойные и быстрые действия помогают избежать паники и травм.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одна авария вызывает цепочку тяжёлых последствий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Гидродинамическая авария опасна не только мощной водой, но и всей цепочкой разрушений: от травм людей до ущерба природе, транспорту и экономике. Чем раньше начата защита и эвакуация, тем меньше потери.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2026-05-21T01:04:41Z</dcterms:created>
  <dcterms:modified xsi:type="dcterms:W3CDTF">2026-05-21T01:04:41Z</dcterms:modified>
</cp:coreProperties>
</file>