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Обида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обиду и научиться с ней справляться?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 уроке важно говорить об обиде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и рассказах обида помогает заметить чувства героев, понять их поступки и сравнить ситуацию со своей. Это хороший разговор о доброте, дружбе, уважении и умении мириться.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обида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Обида появляется, когда слова или поступок задевают человека. Ему становится неприятно, грустно и немного больно, словно кто-то коснулся самого чувствительного места.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первоклассников это чувство часто возникает, если их не позвали играть, не поделились с ними или сказали что-то резкое. Даже маленькая шутка может ранить.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Обида бывает и у книжных героев, и у детей в классе, и дома. Поэтому ее легко узнать в обычных жизненных ситуациях и в литературных историях.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Обида и злость: разные чувства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обиделся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Обида делает человека тише. Он может молчать, смотреть в сторону и долго думать о случившемся. Ему чаще хочется уйти и спрятать свои чувства.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разозлился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Злость обычно заметнее: голос становится громче, движения — резче, а лицо будто вспыхивает. Эти чувства иногда появляются вместе, но они не одинаковые.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180" y="1691475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655" y="1691475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7231" y="1714935"/>
            <a:ext cx="239100" cy="1912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2656" y="1714935"/>
            <a:ext cx="239100" cy="1912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98081" y="1714935"/>
            <a:ext cx="239100" cy="1912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чего чаще всего обижаются герои и дети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Обидное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резкое слово может больно задеть даже тогда, когда оно сказано «между делом». После этого человеку хочется замолчать и отойти в сторону.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1014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Насмешка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над кем-то смеются, особенно в присутствии других, обида становится сильнее. Герою или ребенку кажется, что его не понимают и не уважают.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177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взяли в игру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кого-то оставили в стороне, он чувствует себя лишним. Для первоклассника это очень понятная причина обиды на перемене или во дворе.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56997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Нарушенное обещание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Обещали одно, а сделали другое — и доверие сразу слабеет. В сказках и в жизни это часто ранит не меньше, чем грубое слово.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3222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Несправедливость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замечание кажется несправедливым, обида появляется быстро. Человеку важно, чтобы с ним поступали честно, а не по принципу «кто громче, тот прав».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обида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неприятный случай превращается в чувство и поведение.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обида видна в поведении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Обиженный ребенок часто хмурится, опускает голову и перестает смотреть в глаза. По его лицу сразу видно: настроение совсем не для веселья.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может перестать отвечать на вопросы, отойти от друзей или сесть отдельно. Иногда человеку хочется побыть одному, чтобы пережить неприятный момент.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такие признаки помогают понять героя без длинных объяснений. Достаточно одного взгляда, чтобы догадаться: здесь кто-то обиделся по-настоящему.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150" y="1066510"/>
            <a:ext cx="2797500" cy="2119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1250" y="1153560"/>
            <a:ext cx="2847000" cy="2032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9757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обида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стоит у окна, прижав руки к груди. Плечи опущены, брови насуплены, а взгляд уходит в сторону. В тексте автор пишет коротко: герой промолчал и больше не захотел играть, потому что его слова задели слишком сильно.
</a:t>
            </a:r>
            <a:endParaRPr lang="en-US" sz="918" dirty="0"/>
          </a:p>
        </p:txBody>
      </p:sp>
      <p:sp>
        <p:nvSpPr>
          <p:cNvPr id="10" name="Text 2"/>
          <p:cNvSpPr txBox="1"/>
          <p:nvPr/>
        </p:nvSpPr>
        <p:spPr>
          <a:xfrm>
            <a:off x="53494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без лишних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сидит на скамейке и смотрит вниз, будто потеряла хорошее настроение где-то по дороге. Рядом лежит мяч, но играть ей не хочется. По позе и выражению лица сразу понятно: это не каприз, а настоящая обида.
</a:t>
            </a:r>
            <a:endParaRPr lang="en-US" sz="918" dirty="0"/>
          </a:p>
        </p:txBody>
      </p:sp>
      <p:sp>
        <p:nvSpPr>
          <p:cNvPr id="11" name="Text 3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обида выглядит в книге и на картинке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обида становится тяжелой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9053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ссоры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Человеку неприятно, и он старается не думать о случившемся. Но если ничего не сказать, чувство остается внутри и не исчезает само.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99087" y="2099525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некоторое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портится, становится труднее играть, разговаривать и улыбаться. Кажется, будто никто не замечает, что тебе по-настоящему плохо.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22588" y="25491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долго молчать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Обида может превратиться в новую ссору или холодность. Герои начинают меньше доверять друг другу, а дружить становится заметно труднее.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242" y="2213550"/>
            <a:ext cx="239100" cy="1912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5992" y="2213550"/>
            <a:ext cx="239100" cy="1912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8867" y="2202924"/>
            <a:ext cx="239100" cy="21253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1675"/>
            <a:ext cx="8493000" cy="5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Обида в дружбе, школе и семье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154075" y="2668725"/>
            <a:ext cx="1591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дружбе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Обида появляется, когда друга не позвали, не подождали или не выполнили обещание. Тогда хочется понять: «Почему так вышло именно со мной?»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880350" y="2668725"/>
            <a:ext cx="1591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вызывают насмешка, резкое замечание или слова, сказанные слишком громко. После этого ученик может замкнуться и перестать отвечать так, как обычно.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586502" y="2668725"/>
            <a:ext cx="1591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Обида бывает из-за строгого тона, нехватки внимания или сравнения с другими детьми. Даже дома ребенок хочет, чтобы его слушали и относились бережно.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обиду и каприз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Обида рождается иначе: ее вызывает неприятное слово, насмешка или несправедливый поступок. Тут не просто «хочу», а «мне больно и неприятно». 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Каприз чаще похож на желание получить что-то прямо сейчас: игрушку, сладость или лучшее место. Человек требует свое и сердится, если не вышло.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сразу после обиды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успокоиться, понять причину и выбрать спокойный ответ.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можно спокойно назвать чувство: «Мне было неприятно». Так друг слышит не крик, а честный ответ и понимает, что его слова задели.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уточнить причину: «Я расстроился, когда так сказали». Эта фраза помогает объяснить ситуацию без спора и показывает, что именно было обидно.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шутка оказалась колкой, можно сказать: «Мне не понравилась эта шутка». Так ребенок учится защищать себя спокойно и без ссоры.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 звучит просто: «Пожалуйста, не говори так». Она дает другому человеку шанс остановиться, подумать и исправить свое поведение.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сказать об обиде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помогает разговор после ссоры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помогает лучше молчания, потому что каждый может рассказать, что случилось. Когда причина обиды названа вслух, становится легче понять друг друга.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достаточно простого «извини». В других случаях нужно договориться заново: не дразнить, не перебивать, делиться по очереди и говорить вежливо.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честного разговора ссора обычно уменьшается быстрее. Герои или друзья уже не догадываются, а знают, как помириться и что изменить.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300" y="1743470"/>
            <a:ext cx="2900400" cy="1883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200" y="1797478"/>
            <a:ext cx="2900400" cy="18297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597261" y="4094600"/>
            <a:ext cx="24993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долго держать обиду, она становится похожей на тяжелый рюкзак. С ним трудно идти вперед, играть и улыбаться. Прощение помогает немного выпрямиться и снова смотреть на друга спокойно.
</a:t>
            </a:r>
            <a:endParaRPr lang="en-US" sz="813" dirty="0"/>
          </a:p>
        </p:txBody>
      </p:sp>
      <p:sp>
        <p:nvSpPr>
          <p:cNvPr id="10" name="Text 2"/>
          <p:cNvSpPr txBox="1"/>
          <p:nvPr/>
        </p:nvSpPr>
        <p:spPr>
          <a:xfrm>
            <a:off x="1586425" y="3843050"/>
            <a:ext cx="25101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Тяжелый рюкзак за плечами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84559" y="4094600"/>
            <a:ext cx="24885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между двумя людьми будто появляется мост. Сначала он кажется разорванным, но доброе слово и извинение снова соединяют берега. Тогда герои могут посмотреть друг на друга без злости.
</a:t>
            </a:r>
            <a:endParaRPr lang="en-US" sz="819" dirty="0"/>
          </a:p>
        </p:txBody>
      </p:sp>
      <p:sp>
        <p:nvSpPr>
          <p:cNvPr id="12" name="Text 4"/>
          <p:cNvSpPr txBox="1"/>
          <p:nvPr/>
        </p:nvSpPr>
        <p:spPr>
          <a:xfrm>
            <a:off x="4973762" y="3843050"/>
            <a:ext cx="24993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мост к примирению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40200" y="319550"/>
            <a:ext cx="8493000" cy="5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уметь прощать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257" y="1691000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3707" y="1714460"/>
            <a:ext cx="239100" cy="1912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457" y="1691000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757" y="1691000"/>
            <a:ext cx="238200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помощь взрослого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Обида повторяется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неприятные слова или действия повторяются снова и снова, ребенок не должен оставаться с этим один. Взрослый поможет заметить проблему и остановить 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Страшно идти в школу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из-за обиды не хочется идти на уроки, это важный сигнал. Нужен взрослый, который выслушает, успокоит и подскажет, как действовать дальше.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слез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ребенок часто плачет, молчит и не может успокоиться, помощь особенно важна. Иногда нужна просто поддержка, чтобы стало чуть легче дышать.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это уже не обычная ссора, а настоящая травля, взрослый должен защитить ребенка. Он поможет поговорить и не даст обиде стать еще сильнее.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поддержать друга, если он обиделся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Дружеская поддержка начинается с внимания, спокойного разговора и помощи в поиске решения.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самому не обижать других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387825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дразни и не смейся над ошибками. Даже короткая колкость может задеть сильнее, чем кажется, поэтому лучше выбирать добрые слова.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5762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перебивай собеседника и слушай до конца. Когда человека слушают внимательно, он чувствует уважение и реже обижается.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264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обещай того, что не сможешь выполнить. Нарушенное обещание тоже ранит, потому что друг ждет, верит и надеется на тебя.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766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шутка может больно уколоть, лучше не шутить так. Добрая шутка смешит, а не делает кому-то грустно и одиноко.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5224" y="0"/>
            <a:ext cx="2506452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учится доброте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95675" y="2225900"/>
            <a:ext cx="2092800" cy="16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Обида показывает, что важно в отношениях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и рассказах обида сразу показывает, что героям нужны доброта, уважение и справедливость. Когда кто-то поступает грубо, это сразу заметно и читателю, и персонажам.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649725" y="2225900"/>
            <a:ext cx="2176500" cy="16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после ссоры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ссоры герой часто становится внимательнее к словам и поступкам. Он учится мириться, просить прощения и снова делать шаг навстречу другому.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Обида проходит легче, когда о ней говорят спокойно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Стоит сделать паузу, назвать чувство и спокойно поговорить — и обида становится меньше. Тогда проще услышать извинение, помириться и снова вернуть дружбе теплый свет.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2026-05-24T01:40:08Z</dcterms:created>
  <dcterms:modified xsi:type="dcterms:W3CDTF">2026-05-24T01:40:08Z</dcterms:modified>
</cp:coreProperties>
</file>