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Мандельштам: жизнь, поэзия и судьба поэта Серебряного 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памяти, культуры и трагической эпохи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в которой формировался Мандельштам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выросла на стыке Серебряного века, европейской культуры и исторических потрясений, когда старый мир рушился, а новый язык искусства только складывался.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 родился в 1891 году в Варшаве в еврейской купеческой семье, а детство и юность провёл в Петербурге, где рано привык к городской культуре и интеллектуальной среде.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Тенишевском училище, одном из самых передовых учебных заведений своего времени, а затем продолжил образование в Сорбонне и Гейдельберге, не завершив университетский курс.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языкам, музыке, философии и европейской традиции сформировал его как поэта, для которого слово было не только выражением чувства, но и способом мышления.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в литературу и первые публикации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 году Мандельштам вошёл в круг Николая Гумилёва и Анны Ахматовой, где быстро определился как самостоятельный поэт с редкой внутренней собранностью.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1913 году вышел сборник «Камень», сразу выделивший его точностью речи, строгой композицией и вниманием к предметной детали среди современных литературных голосов.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ранние стихи показали его особый путь: античные, библейские и городские образы у него соединялись с ясностью формы и высокой смысловой плотностью.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принципы акмеизма у Мандельштама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слово должно быть точным и выразительным, без туманных намёков. Мандельштам добивался предельной смысловой собранности каждой строки.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как конструкция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он воспринимал как почти архитектурное сооружение, где важны соразмерность, внутренняя логика и прочность композиции.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живут античность, Библия, европейская классика и русская традиция; поэзия становится разговором с прошлым.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Звукопись, ритм и смысловые повторы создают у него особую напряжённую мелодию, в которой форма и содержание неразделимы.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«Камень» и ранняя поэтика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первый культурный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«Камня» Петербург возникает не только как город, но и как особое пространство памяти, камня, воды и строгой архитектуры. Через него Мандельштам показывает, как личное переживание включается в большую историческую и художественную перспективу.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Сдержанность, которая звучит как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Мандельштам избегает расплывчатости и лишней эмоциональности. Его строки производят впечатление собранности: каждый образ точен, а интонация спокойна, словно поэт заранее знает прочность создаваемого им мира.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Мандельштама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творческий подъём поэта постепенно переходит в драматический жизненный перелом.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плодотворные книги приходятся на 1910–1920-е годы, а 1930-е отмечены резким усилением исторической трагедии.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хронологии жизни и публикаций О. Э. Мандельштама; даты: 1891, 1913, 1922, 1923, 1933, 1934, 1938.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революция в его поэзии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революционные потрясения усилили у Мандельштама чувство исторического разлома. В стихах этого времени личное переживание всё чаще соседствует с ощущением катастрофы и утраты устойчивого мира.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приобретают темы дома, памяти и культурной преемственности. Для поэта это не отвлечённые понятия, а способы удержать связь человека с историей и собственной жизнью.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Европы и России становятся у него частью размышления о судьбе культуры. Мандельштам не уходит от истории, а включает её в структуру художественного смысла.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интонация его стихов становится более тревожной и напряжённой. Исторический опыт уже не фон, а постоянное внутреннее давление, формирующее весь поэтический взгляд.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«Tristia» и зрелая лирика 1920-х годов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«Tristia» 1922 года стал одной из главных вершин Мандельштама: в нём особенно ясно слышны темы разлуки, изгнания и исторической боли.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становится сложнее и насыщеннее: возрастает роль синтаксической напряжённости, скрытых перекличек и культурных ассоциаций, связывающих разные эпохи и тексты.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сохраняются точность образа, музыкальность строки и строгая внутренняя дисциплина. Именно так Мандельштам соединяет личное чувство с опытом большой культуры.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Мандельштама и их художественные особенности
</a:t>
            </a:r>
            <a:endParaRPr lang="en-US" sz="1881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менялись темы и поэтика Мандельштама от ранней ясности к философской сложности.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ранней строгости формы поэт движется к более сложной, исторически и философски насыщенной лирике.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и теоретические тексты О. Э. Мандельштама: «Камень» (1913), «Tristia» (1922), «Вторая книга» (1923).
</a:t>
            </a:r>
            <a:endParaRPr lang="en-US" sz="5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империи 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набережные, мосты и соборы поэт показывает хрупкость жизни и непрерывность культурной памяти. Петербург соединяет личное переживание с судьбой целой эпохи.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камня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Мандельштама Петербург — не фон, а живая среда смысла. Его камень, вода и строгая архитектура создают образ города, где история ощутима в каждом движении улицы.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поэтический центр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культурной памяти к напряжению строки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стихе Мандельштама образ, звук и история образуют единое смысловое движение.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04625"/>
            <a:ext cx="324900" cy="288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теоретическая мысль Мандельштама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о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Мандельштам размышлял о литературе как о пространстве памяти. Его заметки помогают увидеть, какие традиции и образы он считал необходимыми для современного поэта.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«Разговор о Данте»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тексте поэзия понимается как движение и дыхание. Мандельштам показывает, что стих создаёт особое время, в котором мысль развивается вместе со звуком.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как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раскрывает логику работы стиха: образ не украшает мысль, а организует её. Поэтому каждое слово у Мандельштама несёт культурный и смысловой вес.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ссылке: 1933–1934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Создано антисталинское стихотворение. Оно передавалось устно и в списках, что быстро сделало текст известным и крайне опасным для автора.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1934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арест Мандельштама. Начинаются допросы, после которых поэта приговаривают к ссылке без права свободной литературной жизни.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Чердынь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 ссылки оказываются тяжёлыми и психологически мучительными. Ненадолго сохраняется надежда на смягчение участи.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поэт живёт под надзором и в бедности, но именно в эти годы создаёт один из самых сильных циклов своей поздней лирики.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ссылок и перемещений Мандельштама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длительным и творчески продуктивным стал воронежский период, несмотря на постоянный контроль, бедность и отсутствие личной свободы.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жизнь поэта отходила от столиц, тем сильнее становилась трагическая линия его биографии и тем выше — художественное напряжение.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О.Э. Мандельштама; факты 1934–1938 годов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«Воронежские тетради» как вершина позднего творчества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возник в условиях ссылки, но не свёлся к документу несвободы: в нём личная боль перерастает в размышление о судьбе человека и времени.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отличаются предельной сосредоточенностью, высокой интонацией и внутренней дисциплиной. Даже в тревожных текстах ощущается вера в смысл слова и его сопротивление страху.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«Воронежские тетради» показывают редкое сочетание духовной стойкости и художественной точности. Это один из главных итогов всей поэтической биографии Мандельштама.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Мандельштама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смысловые линии проходят через всё его творчество и как они связаны между собой.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память, история и слово у Мандельштама постоянно взаимодействуют, создавая многослойный и интеллектуально насыщенный текст.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О.Э. Мандельштама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повторного ареста в 1938 году Мандельштам был отправлен на Дальний Восток по этапу. Путь завершился во Владивостокской пересыльной тюрьме, где он умер в декабре того же года.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дата смерти не установлена, и это усиливает трагизм его судьбы. Даже последняя биографическая точка остаётся как знак насильственно оборванной жизни и не завершённой творческой дороги.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месяцы и гибель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наследия Мандельштама после смерти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поэта в культуру шло постепенно и зависело не только от публикаций, но и от работы читателей, исследователей и переводчиков.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Мандельштама укрепилось через разные каналы, а его имя стало символом литературной памяти и свободы слова.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публикаций и изучения наследия Мандельштама во второй половине XX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как голос эпохи и совести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оставил поэзию, в которой культурная память, музыкальность и нравственная независимость соединены с редкой точностью слова. Его творчество помогает понять и литературу, и драму XX века.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2026-05-23T17:39:29Z</dcterms:created>
  <dcterms:modified xsi:type="dcterms:W3CDTF">2026-05-23T17:39:29Z</dcterms:modified>
</cp:coreProperties>
</file>