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человека»: рассказ о войне, потере и внутренней силе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Андрея Соколова о том, как человек сохраняет достоинство после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рассказ и почему он важен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рассказ и почему он важен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создал историю на основе реальной встречи и показал войну через судьбу одного человека. Поэтому рассказ звучит просто, но очень сильно и помогает понять цену человеческой стойкости.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 Андрей Соколов живёт трудовой и размеренной жизнью: работает, строит дом своими руками и заботится о семье, не мечтая о громких подвигах.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дом наполнен теплом и обычными радостями: рядом жена Ирина, две дочери и сын. Для героя особенно важны порядок, близкие люди и чувство опоры.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мир показан как спокойная основа жизни простого человека. Именно поэтому последующие потери воспринимаются так остро: война разрушает не только быт, но и привычное счастье.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до войны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и прощание с семьёй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мирный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привычный уклад рушится в один миг. Прощание с семьёй становится для Соколова тяжёлым рубежом, за которым остаются дом, работа и мирная жизнь. На смену им приходят тревога и неизвестность.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Солдатский путь начинается не с побед, а с расставания и тревожного ожидания. Военный эшелон, дорога и уходящий вдаль дом помогают увидеть, как быстро война отрывает человека от всего родного.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плену Соколов сталкивается с голодом, тяжёлой работой и постоянным унижением. Каждый день становится проверкой не только сил, но и характера.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и испытание человеческого достоинства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позволяет сломать себя страхом или безнадёжностью. Он сохраняет самообладание, говорит с врагом прямо и не теряет уважения к себе.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плену особенно заметно главное качество Соколова — внутренняя свобода. Даже лишённый всего, он остаётся человеком с твёрдой совестью и достоинством.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показывает, как меняется жизнь героя под влиянием войны.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судьбы Андрея Соколова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путь от мирной жизни к почти полной потере опор, но сохраняет человеческое достоинство.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Шолохов, «Судьба человека»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013" y="1926628"/>
            <a:ext cx="270375" cy="30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немецким офицером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пить за врага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не соглашается поднимать тост за победу противника. Его ответ звучит спокойно и твёрдо, без суеты и страха, что подчёркивает силу характера.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находясь в плену, герой не унижается и не теряет самоуважения. В этой сцене особенно видно, что свобода может быть не только внешней, но и нравственной.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Соколова показывает, что он остаётся верен своей стране и своим убеждениям. Именно поэтому эпизод запоминается как пример мужества без громких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утраты Соколова затрагивают все стороны жизни: семью, дом, свободу и будущее.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потери переживает герой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прежние опоры разрушены, но встреча с Ваней возвращает герою смысл жить дальше.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рассказа М. А. Шолохова «Судьба человека»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Известие о гибели жены и дочерей становится для Соколова первым по-настоящему невосполнимым ударом. Вместе с ним исчезает надежда на возвращение к прежней семейной жизни.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война разрушает не только города и фронты, но и судьбы конкретных семей. Личное горе Соколова становится частью общей народной беды.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герой узнаёт о смерти сына Анатолия, погибшего в день Победы. Этот эпизод делает трагедию особенно горькой: конец войны не приносит ему личного облегчения.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семьи и личная трагедия героя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одно за другим исчезают звенья, связывавшие героя с прошлым. Именно поэтому его боль воспринимается как символ боли многих людей военного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Соколов возвращается домой не победителем, а человеком, который пережил слишком много потерь. Внешне он спокоен, но внутри несёт тяжёлую память.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настоящая сила героя заключается не в громких словах, а в умении жить дальше, не ожесточившись и не утратив человечности.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жизнь уже не может стать прежней: рядом нет семьи, а воспоминания о плене и гибели близких не дают забыть пережитое. Это делает образ особенно правдивым.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мирной жизни после войны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Андрея Соколова от довоенной жизни к новой ответственности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личная трагедия превращается в нравственный выбор.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как образ надежды и новой семьи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как образ надежды и новой семьи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становится для Андрея Соколова не случайным попутчиком, а ребёнком, которому особенно нужна защита, забота и тёплое человеческое участие после сиротства.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сближение возвращает герою смысл жизни: рядом с мальчиком он снова чувствует ответственность, а не только боль утрат и память о войне.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и композиция произведения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Автор-рассказчик случайно встречает Андрея Соколова и Ваню, и эта сцена сразу создаёт ощущение подлинного свидетельства.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сам рассказывает о войне, плене и потерях, поэтому события воспринимаются как живая человеческая история, а не сухой пересказ.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 композиция соединяет личную судьбу героя с общей памятью о войне и подчёркивает его нравственную стойкость.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помогают раскрыть тему сохранения человечности в годы войны.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и их значение в рассказе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образы подчинены одной мысли: даже в жестокое время человек может сохранить совесть, сострадание и внутреннюю силу.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А. Шолохова «Судьба человека»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1785" y="3013851"/>
            <a:ext cx="164063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человечности в жестокое время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делится последним и не думает только о себе. Его поступок показывает, что доброта остаётся важной даже тогда, когда человеку самому очень трудно.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стойкость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позволяет унижению сломать себя. Он сохраняет достоинство и отвечает на жестокость спокойной силой, а не озлоблением и страхом.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ребёнке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получает от Соколова защиту и внимание. Так личное горе героя превращается в ответственность за другого человека, которому тоже нужна поддержка.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Сохранённая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показывает, что война может отнять почти всё, но не способна полностью уничтожить человеческое тепло, сострадание и совесть.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в одном герое соединяются личная боль, историческая трагедия и нравственный выбор.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поднятые в рассказе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цена войны: именно она определяет все остальные утраты и делает спасение человечности особенно значимым.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А. Шолохова «Судьба человека»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прост и точен: Шолохов пишет так, чтобы события были понятны школьнику и при этом звучали по-настоящему, без лишних украшений.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тон рассказа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бытовых и фронтовых деталей: дорога, плен, голод, шинель, тяжёлый быт. Они делают историю конкретной и убедительной.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близка к живому разговору, поэтому его переживания кажутся особенно искренними. Это усиливает доверие к рассказанной судьбе.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произведения сдержанный и трагичный, но в нём есть тихая лиричность. Благодаря этому рассказ оставляет не только боль, но и надежду.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война изменила жизнь обычных людей, и показывает историю не через даты, а через судьбу одного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уважать память о войне, помнить о ветеранах и ценить семью, потому что именно эти ценности особенно хрупки в трудные времена.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текст важен ещё и тем, что показывает: настоящая смелость — это не только бой, но и умение оставаться человеком после потерь.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школьного изучения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 и после войны показывает, насколько резко меняется человеческая жизнь под ударами истории.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 и жизнь после войны: контраст в судьбе героя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подчёркивает главную трагедию: война ломает не только быт, но и привычное ощущение будущего.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А. Шолохова «Судьба человека»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 Михаила Шолохова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 показывает, что война может отнять дом, семью и покой, но не способна уничтожить честь, доброту и способность человека поддержать другого.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2026-05-19T08:07:31Z</dcterms:created>
  <dcterms:modified xsi:type="dcterms:W3CDTF">2026-05-19T08:07:31Z</dcterms:modified>
</cp:coreProperties>
</file>