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вторая столица России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столица на Неве: история, архитектура, наука и экономика — всё в одном городе.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сделала город «особым»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стоит на северо-западе России, в дельте Невы, у Финского залива. Такое положение превратило город в важный морской и речной узел и связало его с европейскими маршрутами, поэтому роль «окна в Европу» стала реальностью.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 и замысел Петра I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мая 1703 года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Заячьем острове заложили город: началось строительство Петропавловской крепости — опорного пункта на будущей морской столице.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 как укрепление и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видел в Петербурге и практическое укрепление на Балтике, и знак модернизации России. Город задумывали «морским», связанным с флотом.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планировка начала 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проспекты, набережные и площади отражали градостроительные идеи эпохи. Так формировался узнаваемый городской рисунок, характерный для Европы.
</a:t>
            </a:r>
            <a:endParaRPr lang="en-US" sz="10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«парад» в деталях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Петербурга характерны широкие проспекты, строгие фасады и симметрия зданий. Мосты через реки и каналы, а также вид на Неву и разводные мосты стали узнаваемыми символами города.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улица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 — главная магистраль Санкт-Петербурга: она соединяет исторические, культурные и торговые районы. По улице заметны разные эпохи города, которые «встречаются» на одном маршруте.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 и парадный облик Петербурга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название города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переименование отражало переломные моменты страны: смену эпох и новый взгляд на историческое имя.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Логично проследить, как город отвечал на большие события государства: имя менялось вместе с политической реальностью.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исторические данные; годы из пользовательского описания (диаграмма по датам использования названий).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7951" y="3197878"/>
            <a:ext cx="135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воде: реки, каналы и острова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Невы и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расположен в дельте Невы и включает десятки островов. Они соединены водными путями, поэтому город легко «читается» по рек и протокам даже без карты.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90 водных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система города насчитывает более 90 рек, каналов и проток. Такая плотная сеть помогает понять, почему Петербург называют городом мостов и набережных.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как главный «каркас»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Нева, Фонтанка и Мойка формируют план города и его пейзаж. Эти реки и каналы связаны с историей транспорта, торговли и городской жизни.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Грибоедова и 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Грибоедова усиливает узнаваемый городской облик: вокруг него сосредоточены кварталы и виды, которые часто становятся «визитной карточкой» Петербурга.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063" y="1165600"/>
            <a:ext cx="4408174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Санкт-Петербурге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ключевых характеристик города — от основания до роли в стране.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фактов показывает: Петербург сочетает статус, крупный людской масштаб, развитую водную инфраструктуру и сильный культурно-научный профиль.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исторические и статистические данные (по данным пользовательского описания).
</a:t>
            </a:r>
            <a:endParaRPr lang="en-US" sz="6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исторический центр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 Санкт-Петербурга включён в список Всемирного наследия ЮНЕСКО. Здесь сохранились дворцы, соборы, площади и ансамбли XVIII–XIX веков, создающие единый художественный образ города.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дворец и Адмиралтейство отражают «морскую» и государственную роль Петербурга. Эти ансамбли связаны с тем, как город строился вокруг власти, флота и торговли.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Петропавловская крепость, Дворцовая площадь и Исаакиевский собор стали архитектурными ориентирами. Они помогают представить, как менялись стили и масштабы за два столетия развития.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для визуальных иллюстраций: «Эрмитаж глазами города»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миллиона причин удивляться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зал, где хранятся более трёх миллионов произведений искусства и исторических предметов. Это не одна коллекция, а целый мир эпох, собранный в одном месте — от древности до предметов разных культур.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дворец как «вход» в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Эрмитаж занимает несколько зданий, среди которых — Зимний дворец. Визуально это похоже на переход между масштабами: от парадной дворцовой архитектуры к музейным пространствам и экспозициям.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Коллекции, которые объединяют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собирает коллекции древности, Европы, Востока, России и археологии. Благодаря этому музей показывает международное значение Петербурга как культурного центра, где встречаются разные традиции и сюжеты.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среди крупнейших городов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занимает второе место по численности населения и выделяется среди городов на Балтийском направлении.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 масштаб Петербурга: город важен не только культурно, но и как крупный узел транспорта, управления и науки.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демографические данные Росстата; точные значения для диаграммы могут отличаться в зависимости от года публикации (в диаграмме использованы округлённые величины по пользовательскому описанию).
</a:t>
            </a:r>
            <a:endParaRPr lang="en-US" sz="71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 изобретения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Санкт-Петербурге работают ведущие университеты и научные организации, включая Санкт-Петербургский государственный университет и Политехнический университет. Их выпускники и команды участвуют в крупных исследованиях и проектах.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связан с именами Дмитрия Менделеева, Ивана Павлова, Александра Попова и других учёных. В их трудах сформировались новые идеи в химии, биологии и физике, повлиявшие на развитие науки.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получают прикладные направления: медицина, инженерное дело, судостроение и приборостроение. Эти области опираются на лабораторные методы и тесное сотрудничество с производством и лабораториями.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активно развиваются информационные технологии и цифровые решения для науки. Петербургские команды применяют вычисления, моделирование и современные методы анализа данных в разных сферах.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Петербург закрепил себя как культурный центр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последовательности исторических этапов развития города и его культурной инфраструктуры.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19065"/>
            <a:ext cx="324900" cy="25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8883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04625"/>
            <a:ext cx="324900" cy="288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музыка и балет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театр и опера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театр и другие сценические площадки поддерживают высокий уровень оперного искусства. Благодаря репертуару и традиции классики сцена в Петербурге регулярно принимает постановки мирового значения.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филармония и концерты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филармония и концертные площадки создают постоянную среду для симфонической и камерной музыки. Город известен вниманием к исполнителям и композиторам разных поколений.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школа балета связана с творчеством выдающихся артистов и режиссёрскими подходами к классике. Здесь сохраняется уважение к технике, постановочным стилям и выразительности танца.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музыкальная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связан с Петром Чайковским, Николаем Римским-Корсаковым и Дмитрием Шостаковичем. Их произведения и исполнение формируют узнаваемую музыкальную картину Петербурга.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мая до середины июля в Санкт-Петербурге наблюдаются белые ночи: вечером сумрак держится долго и почти не сменяется полноценной темнотой. Это связано с северным положением города и широтой.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 и городской туризм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особенно популярны прогулки по набережным, ожидание разводов мостов, посещение дворцов и музеев. Нередко выбирают речные экскурсии, чтобы лучше увидеть город с воды.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Петербурга и их узнаваемость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объединяет «городскую сцену» (мосты, проспекты) и «точки притяжения» (музеи и соборы), а также природное явление, которое меняет привычное ощущение времени.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в макете показывает: разные символы отвечают за разные стороны города — историю, архитектуру, культуру, транспорт и климатические особенности.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презентации: условные значения (1 для каждого символа), так как точные измерения узнаваемости не указаны.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порт и транспорт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крупный морской и речной порт, промышленный центр и транспортный узел России. Через город идут грузы и пассажиры, связывающие разные регионы страны.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выделяются судостроение, приборостроение и машиностроение. Также развиты пищевая и фармацевтическая промышленность, что поддерживает рабочие места и устойчивость производства.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 опираются на железные дороги, автомагистрали и международные маршруты. Такое положение делает Петербург важным звеном для сотрудничества в Балтийском регионе.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6509" y="919100"/>
            <a:ext cx="333118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цифрах и сравнениях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ключевых параметров города помогает представить его масштаб, природные особенности и роль в управлении, культуре и науке.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показывают, что Петербург — «город на воде» и крупный мегаполис: большое число мостов и островов тесно связано с его ролью в транспорте, культуре и управлении.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данные Росстата, исторические справочники и городские ресурсы (в презентационных целях).
</a:t>
            </a:r>
            <a:endParaRPr lang="en-US" sz="5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столицы империи к современному мегаполису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представлены по ключевым датам из исторического развития города.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Петербург важен для всей страны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соединяет историческую память и культурное наследие с наукой, промышленностью и морскими связями. Город сохраняет памятники прошлых веков и постоянно развивает культурные институции.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формирует крупный туристический поток и поддерживает работу университетов, музеев и театров. Одновременно на площадках предприятий и лабораторий города ведутся проекты, влияющие на экономику страны.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Петербурга выходит за пределы региона: его роль связана с российской историей, транспортом и общественной жизнью. Город остаётся важным ориентиром на европейском направлении.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вторая столица России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называют второй столицей благодаря сочетанию исторической роли, крупного населения, развитой экономики и выдающегося культурного наследия. Город остаётся центром науки, образования, транспорта и искусства.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2026-05-11T21:26:37Z</dcterms:created>
  <dcterms:modified xsi:type="dcterms:W3CDTF">2026-05-11T21:26:37Z</dcterms:modified>
</cp:coreProperties>
</file>