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однозначное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считать быстрее и без лишних повторений.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встречается в коробках с карандашами, пакетах с конфетами, рядах парт и других одинаковых наборах. Оно помогает считать быстрее, записывать короче и не путаться, когда предметов много.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× показывает, что одно и то же число повторяется несколько раз. Запись 5×3 читается как пять, взятое три раза, то есть 5+5+5.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читают по-разному: «по три раза», «три группы по пять» или «пять взять три раза». Главное — понять, что число повторяется, а не просто стоит рядом.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есть свои названия: первое число — множимое, второе — множитель. Результат называется произведением, и его можно найти разными способами.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знак умножения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четыре одинаковые группы по два яблока. Сразу видно, что всего яблок восемь, потому что каждая группа одинаковая и легко пересчитывается. Такой рисунок помогает увидеть не только ответ, но и сам смысл умножения.
</a:t>
            </a:r>
            <a:endParaRPr lang="en-US" sz="889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корзинках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машинки или кубики парами, получится аккуратная картинка для умножения. Ребёнок видит, сколько групп есть и сколько предметов лежит в каждой. Это удобно для сравнения и для проверки, не перепутано ли сложение с умножением.
</a:t>
            </a:r>
            <a:endParaRPr lang="en-US" sz="85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по парам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Парты, тетради или карандаши можно разложить ровными рядами. Тогда становится ясно: одинаковые группы образуют один общий счёт. Такая модель особенно полезна, когда нужно быстро понять, сколько предметов получится всего.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в классе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группы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как помощник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хранит готовые ответы на самые частые примеры. Если нужный случай уже запомнен, решение идёт быстро и без длинного пересчёта.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примеры на 2, 3, 4, 5 и 10. Они часто встречаются в заданиях и помогают быстрее находить ответы в более сложных случаях.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нужна не только для решения, но и для проверки. Когда ответ уже знаком, можно спокойно сравнить его с вычислением и убедиться, что всё верно.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2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чётный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умножают на 2, результат получается чётным. Это хороший ориентир: можно сразу заметить, если ответ выглядит подозрительно.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2 удобно представлять через пары: две варежки, два колеса или две руки. Так легче понять, что число просто удваивается.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6×2 означает, что шестёрка берётся два раза. Получается 12, и такой способ особенно понятен, когда рядом есть одинаковые пары предметов.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3 часто встречаются в задачах про три корзины, три ряда или три одинаковых пакета. Поэтому важно быстро узнавать такие случаи и уверенно считать.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3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тройками удобно сопровождать ритмом: 3, 6, 9, 12. Ритм помогает держать порядок в голове и не сбиться на середине примера.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3 одно число повторяется три раза. Например, 4×3 — это 4+4+4, а значит, получится 12. Всё честно и без сюрпризов.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4 и 5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4 можно представить как два раза по два. Сначала удобно удвоить число, а потом ещё раз удвоить полученный результат.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3×4, можно думать о четырёх одинаковых группах по три предмета. Такой подход помогает увидеть, что ответ строится из повторения, а не из случайного сложения.
</a:t>
            </a:r>
            <a:endParaRPr lang="en-US" sz="1044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 знакомом примере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5 удобно связывать с половиной десятка. Примеры вроде 5×4 или 6×5 легко считать, если представить десятки и половины десятков.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на 4 и 5 часто встречаются в задачах про упаковки, десятки предметов и простые покупки. Чем лучше они запомнены, тем увереннее идёт счёт.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удобный порядок действий при решении примеров на умножение.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умножать число на однозначное число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разложения числа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кажется трудным, число можно разбить на части. Например, 7×6 удобно представить как 7×5 и ещё 7×1, а потом сложить результаты.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помогает, когда ответ не вспоминается сразу. Части примера становятся короче, а считать их намного спокойнее и легче для памяти.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полезен для умножения на 6, 7, 8 и 9. В этих случаях удобно опираться на уже знакомые примеры и добавлять недостающую часть.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показывает, что сложный пример можно собрать из простых шагов. Это очень похоже на конструктор: сначала детали, потом готовый ответ.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удобно привести к десятку, ответ находится быстрее и с меньшим риском ошибки.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удобная опора для устного счёта.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стоят три коробки, и в каждой лежит по четыре карандаша. Ребёнок быстро понимает, что считать нужно не по одному, а одинаковыми группами. На рисунке это легко показать аккуратными рядами карандашей.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по коробкам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 полке лежат четыре ряда тетрадей, и в каждом ряду по три штуки. Вместо длинного сложения дети используют умножение и сразу получают ответ. Иллюстрация может показать ровные стопки тетрадей рядом с подписями.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в ряду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пар носков — это не пять, а десять отдельных носков. Такой пример хорошо помогает увидеть, как умножение собирает одинаковые группы в одно короткое действие. На картинке уместны яркие пары носков и понятные подписи.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 в парах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множители местами, произведение не изменится. Поэтому 3×4 и 4×3 дают одинаковый ответ, а выбирать порядок можно так, как удобнее считать и вспоминать результат.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делает вычисления гибче. Оно помогает проверить себя, подобрать удобную запись примера и не бояться, что перестановка чисел изменит итог.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помогает, когда один множитель запоминается лучше другого. Например, 2×7 можно прочитать как 7×2 и быстрее найти ответ по знакомой таблице.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умножения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умножение можно повторить сложением одинаковых слагаемых. Если в примере 6×3 получилось 18, проверка выглядит так: 6+6+6 = 18.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умножения и результат сложения совпадают, ответ можно считать верным. Такая проверка помогает заметить случайную ошибку и не спешить мимо правильного числа.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не только ответ, но и сам ход решения. Тогда ученик видит, где именно могла появиться ошибка: в таблице, счёте или записи.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умножении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 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меняет числа местами и думает, что ответ тоже изменится. Но при умножении порядок часто можно менять без потери результата, если помнить переместительное свойство.
</a:t>
            </a:r>
            <a:endParaRPr lang="en-US" sz="1355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одно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посчитать не все одинаковые группы или забыть одно слагаемое. Тогда ответ становится меньше нужного, хотя в записи пример выглядит почти правильно.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перепроверяют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пример лучше проверить ещё раз. Если сразу посмотреть на ответ и сравнить его с проверочным сложением, ошибка не успеет спрятаться.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несколько шагов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Узнаём, что в одной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условие и выясняем, сколько предметов лежит в одной коробке, ряду или наборе. Это основа для первого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общее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умножаем число групп на количество предметов в каждой. Так быстро получаем ответ без длинного повторения одинаковых слагаемых.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Выполняем следующее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задача может продолжаться: нужно прибавить ещё предметы, сравнить два числа или ответить на вопрос полностью.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связи делает таблицу умножения понятнее. Ученик видит не отдельные примеры, а целую систему, где действия помогают друг другу.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умножения и деления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находить неизвестный множитель. Когда произведение известно, ребёнок может спросить себя: сколько групп получилось и сколько предметов было в каждой группе?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связаны между собой. Если 5×4 = 20, то 20 можно разделить на 5 и получить 4, а можно разделить на 4 и получить 5.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ритм и рисунок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ритм делает повторение приятнее и спокойнее. Когда ребёнок проговаривает примеры в такт, ответы запоминаются легче, а счёт перестаёт казаться длинным и утомительным.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помогает удержать ответ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примером нарисованы одинаковые группы предметов, решение становится наглядным. Глаз видит порядок, а рука и голос помогают закрепить ответ без лишнего напряжения.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поддерживает память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умножение встречается каждый день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столе стоят одинаковые тарелки, ложки или порции, умножение помогает не сбиться со счёта. Так проще готовить и накрывать на стол для семьи.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легко считать упаковки, наборы и одинаковые товары. Умножение помогает быстро узнать, сколько предметов нужно купить или сколько их уже стоит в коробках.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на доске часто встречаются ряды, группы и повторяющиеся числа. Умножение помогает быстрее решать задания и аккуратно записывать ответ.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Фишки, жетоны и карточки тоже удобно считать группами. Чем лучше ребёнок знает простые примеры, тем легче ему считать во время игры и не терять ход.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однозначное число — это быстрый способ посчитать одинаковые группы. Помогают таблица, разложение числа, проверка и внимательный счёт. Тогда математика становится понятнее, а ответы — надёжнее.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2026-05-24T10:25:13Z</dcterms:created>
  <dcterms:modified xsi:type="dcterms:W3CDTF">2026-05-24T10:25:13Z</dcterms:modified>
</cp:coreProperties>
</file>