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современной жизни: основные направления обсуждения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общества: неравенство, климат, здоровье и цифровые технологии.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современные вызовы
</a:t>
            </a:r>
            <a:endParaRPr lang="en-US" sz="259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прогресс, урбанизация и глобализация изменили нормы и ценности, особенно влияя на подростков.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заметно растут имущественное, образовательное и цифровое неравенство, усиливая недоверие к институтам.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 населения владеют 76% богатства
</a:t>
            </a:r>
            <a:endParaRPr lang="en-US" sz="223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способствует усилению социальной напряжённости и снижению мобильности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и его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планетарная температура увеличилась на 1,1°C с конца XIX века. Это вызывает частые природные катаклизмы и угрозу для сельского хозяйства.
</a:t>
            </a:r>
            <a:endParaRPr lang="en-US" sz="145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выбросов парниковых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1970 года ежегодные выбросы продолжают расти, усугубляя климатический кризис и приводя к деградации экосистем.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негативно влияют на множество видов, ведут к утрате природных ресурсов и нарушению экологического баланса.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вызовы: глобальное потепление
</a:t>
            </a:r>
            <a:endParaRPr lang="en-US" sz="25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депрессий среди подростков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происходит параллельно с ростом активности в социальных сетях и учебным стрессом.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прямую связь между цифровым давлением и ухудшением психического здоровья подростков.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давление и стресс старшеклассников
</a:t>
            </a:r>
            <a:endParaRPr lang="en-US" sz="2232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требования образования создают постоянное напряжение и чувство неуверенности у большинства подростков.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себя с идеализированными образами сверстников в интернете усиливает тревогу и снижает самооценку.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провала и ожидания со стороны семьи и общества способствуют росту тревожных расстройств в этой возрастной группе.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458970"/>
            <a:ext cx="4876200" cy="2115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индекса счастья в разных странах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отражает качество жизни и социальное благополучие в ключевых странах мира.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общность и доверие важнее ВВП для высокого уровня счастья.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Happiness Report, 2023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Цифровизация, интернет-зависимость и формирование нового типа досуга
</a:t>
            </a:r>
            <a:endParaRPr lang="en-US" sz="201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старшеклассников проводят в сети более четырех часов ежедневно, что влияет на их повседневные привычки.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интернет-зависимости как психического расстройства свидетельствует о её серьёзности, особенно в Азии.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время онлайн снижает концентрацию внимания и затрудняет живое общение.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новые модели поведения, которые могут препятствовать развитию социальных навыков и психическому здоровью.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фейковых новостей среди подростков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столкновения с дезинформацией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 школьников хотя бы один раз сталкивались с ложной информацией в сети. Это вызывает рост скептицизма и недоверия к источникам.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фейковых новостей на подростков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Дезинформация искажает восприятие реальности подростками и формирует их взгляды под влиянием соцсетей и мессенджеров.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миграция из сельских в городские районы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ведет к нагрузке на инфраструктуру и экологические трудности.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городского населения требует новых подходов к планированию и устойчивому развитию.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276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традиций и конфликты поколений в эпоху перемен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мировоззрений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быстрые изменения культуры и технологий приводят к различиям в ценностях, взглядах и предпочтениях между старшими и младшими поколениями, вызывая недопонимание.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семейных традиций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Уменьшается влияние устоявшихся обычаев, что отражается на семейных ритуалах и формирует новые модели поведения у молодёжи, зачастую расходящиеся с опытом старших.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культура и интернет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глобальной информации через интернет способствует формированию новых социальных норм и изменяет способы коммуникации и самоидентификации подростков.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конфликтов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мировосприятии вызывают конфликты по вопросам образования, жизненных ценностей и самоопределения, что порождает напряжённость в межпоколенческих отношениях.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современного образования и квалификационный разрыв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школьные программы во многих странах остаются устаревшими, не учитывая современные требования к цифровым навыкам и инновационному мышлению на рынке труда.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выпускников сталкиваются с трудностями трудоустройства из-за несоответствия полученных знаний и реальных профессиональных компетенций, подтверждают исследования ВЦИОМ.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 специалистов в IT и творческих индустриях растёт, однако доступ к профильному обучению и развитию креативных навыков остаётся ограниченным для многих учащихся.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экологические катастрофы XXI 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2023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значимые экологические катастрофы, обозначающие серьёзное воздействие на экологию, экономику и общество в начале XXI 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Катастрофы демонстрируют растущую уязвимость экосистем к антропогенным и природным факторам, требуя усиления мер по предотвращению и адаптации.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кризисы: вызовы глобализации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 — Арабская 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волнения стимулировали массовое перемещение людей из регионов Ближнего Востока и Северной Африки, увеличивая число беженцев.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— Усиление климатических миграций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привело к экстремальным погодным условиям, разрушая места обитания и вынуждая семьи переселяться в более безопасные регионы.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— Рекордные перемещения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УВКБ, число вынужденных переселенцев достигло 100 миллионов, вызванное конфликтами и экономической нестабильностью.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Возрастают проблемы интеграции мигрантов, сопровождаясь социальными и экономическими напряжениями в принимающих сообществах.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автоматизация: эффект на рынок труда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40% профессий могут исчезнуть или существенно измениться из-за автоматизации к 2030 году, что вызывает необходимость переобучения и адаптации работников.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труда растёт спрос на IT-специалистов, аналитиков данных и креативных профессионалов, в то время как возможности для неквалифицированного труда заметно сокращаются.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20% подростков во всём мире имеют избыточный вес или страдают ожирением, что негативно влияет на общее состояние здоровья и качество жизни.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физической активности связано с увеличением времени, проводимого за электронными устройствами, что способствует формированию гиподинамии.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распространённость заболеваний, таких как диабет 2 типа и гипертония, которые ранее были редки среди молодого населения.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физическая выносливость снижается, что отражается на способности подростков к полноценному участию в общественной и спортивной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подростков: ожирение и гиподинамия
</a:t>
            </a:r>
            <a:endParaRPr lang="en-US" sz="28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взаимосвязанных социальных и психологических проблем у молодёжи
</a:t>
            </a:r>
            <a:endParaRPr lang="en-US" sz="197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демонстрирует последовательность и взаимное влияние трудностей современной жизни у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старшеклассников сталкиваются с поиском собственного «я», при этом социальные сети формируют идеализированные образы, создавая психологическое давление и сомнения в себе.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обращений к психологам связан с желанием получить поддержку, справиться с тревожностью и обрести уверенность через принятие и одобрение сверстников в онлайн-среде.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самоидентификации в эпоху социальных сетей
</a:t>
            </a:r>
            <a:endParaRPr lang="en-US" sz="29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пути решения актуальных проблем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ООН, ВОЗ и ЮНЕСКО реализуют комплексные программы, направленные на снижение бедности, борьбу с изменением климата и улучшение доступа к образованию.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способствуют распространению ценностей солидарности, развитию эмпатии и гражданской ответственности среди молодого поколения.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 фактором становится поддержка критического мышления, что помогает адаптироваться к вызовам и принимать обоснованные решения в быстро меняющемся мире.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преодоления проблем: взгляд молодёжи на будущее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 комплексный подход, сочетающий технологический прогресс с экологической и социальной ответственностью, поддержкой психического здоровья и развитием критического мышления у старшеклассников.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2026-05-07T19:44:21Z</dcterms:created>
  <dcterms:modified xsi:type="dcterms:W3CDTF">2026-05-07T19:44:21Z</dcterms:modified>
</cp:coreProperties>
</file>